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4"/>
  </p:sldMasterIdLst>
  <p:notesMasterIdLst>
    <p:notesMasterId r:id="rId20"/>
  </p:notesMasterIdLst>
  <p:handoutMasterIdLst>
    <p:handoutMasterId r:id="rId21"/>
  </p:handoutMasterIdLst>
  <p:sldIdLst>
    <p:sldId id="742" r:id="rId5"/>
    <p:sldId id="746" r:id="rId6"/>
    <p:sldId id="749" r:id="rId7"/>
    <p:sldId id="691" r:id="rId8"/>
    <p:sldId id="750" r:id="rId9"/>
    <p:sldId id="703" r:id="rId10"/>
    <p:sldId id="747" r:id="rId11"/>
    <p:sldId id="678" r:id="rId12"/>
    <p:sldId id="751" r:id="rId13"/>
    <p:sldId id="753" r:id="rId14"/>
    <p:sldId id="754" r:id="rId15"/>
    <p:sldId id="755" r:id="rId16"/>
    <p:sldId id="756" r:id="rId17"/>
    <p:sldId id="757" r:id="rId18"/>
    <p:sldId id="745" r:id="rId19"/>
  </p:sldIdLst>
  <p:sldSz cx="9144000" cy="5143500" type="screen16x9"/>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3" pos="5480">
          <p15:clr>
            <a:srgbClr val="A4A3A4"/>
          </p15:clr>
        </p15:guide>
        <p15:guide id="4" pos="2880" userDrawn="1">
          <p15:clr>
            <a:srgbClr val="A4A3A4"/>
          </p15:clr>
        </p15:guide>
        <p15:guide id="5" pos="363" userDrawn="1">
          <p15:clr>
            <a:srgbClr val="A4A3A4"/>
          </p15:clr>
        </p15:guide>
        <p15:guide id="6" pos="3220" userDrawn="1">
          <p15:clr>
            <a:srgbClr val="A4A3A4"/>
          </p15:clr>
        </p15:guide>
        <p15:guide id="7" pos="90" userDrawn="1">
          <p15:clr>
            <a:srgbClr val="A4A3A4"/>
          </p15:clr>
        </p15:guide>
        <p15:guide id="8"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4BBA4C-D15D-B374-A78D-6D9752DCD91F}" name="Luca Simone" initials="LS" userId="S::luca.simone@openenlocc.net::56c53b2c-30f9-429d-a8ff-0c562521018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AA8"/>
    <a:srgbClr val="7494A4"/>
    <a:srgbClr val="C8D3D8"/>
    <a:srgbClr val="708793"/>
    <a:srgbClr val="0E6EB6"/>
    <a:srgbClr val="708792"/>
    <a:srgbClr val="F68A42"/>
    <a:srgbClr val="9ACA3C"/>
    <a:srgbClr val="9A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F5DA46-2B6D-4240-B37D-6866FE01F233}" v="23" dt="2026-01-19T09:18:11.472"/>
    <p1510:client id="{C322D47A-C1E9-ED21-D4D5-44AEDDC27D3F}" v="655" dt="2026-01-19T11:51:35.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5480"/>
        <p:guide pos="2880"/>
        <p:guide pos="363"/>
        <p:guide pos="3220"/>
        <p:guide pos="90"/>
        <p:guide orient="horz" pos="162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 Simone" userId="56c53b2c-30f9-429d-a8ff-0c5625210189" providerId="ADAL" clId="{6B64DD60-2420-593D-9CCC-2ACB3AF062D6}"/>
    <pc:docChg chg="undo custSel addSld delSld modSld">
      <pc:chgData name="Luca Simone" userId="56c53b2c-30f9-429d-a8ff-0c5625210189" providerId="ADAL" clId="{6B64DD60-2420-593D-9CCC-2ACB3AF062D6}" dt="2026-01-19T09:18:13.539" v="484" actId="14100"/>
      <pc:docMkLst>
        <pc:docMk/>
      </pc:docMkLst>
      <pc:sldChg chg="modSp mod">
        <pc:chgData name="Luca Simone" userId="56c53b2c-30f9-429d-a8ff-0c5625210189" providerId="ADAL" clId="{6B64DD60-2420-593D-9CCC-2ACB3AF062D6}" dt="2026-01-19T09:01:55.867" v="51" actId="13926"/>
        <pc:sldMkLst>
          <pc:docMk/>
          <pc:sldMk cId="2936700938" sldId="751"/>
        </pc:sldMkLst>
        <pc:spChg chg="mod">
          <ac:chgData name="Luca Simone" userId="56c53b2c-30f9-429d-a8ff-0c5625210189" providerId="ADAL" clId="{6B64DD60-2420-593D-9CCC-2ACB3AF062D6}" dt="2026-01-19T09:01:55.867" v="51" actId="13926"/>
          <ac:spMkLst>
            <pc:docMk/>
            <pc:sldMk cId="2936700938" sldId="751"/>
            <ac:spMk id="6" creationId="{7ABED3D0-5330-1A5D-FF57-71D03C296719}"/>
          </ac:spMkLst>
        </pc:spChg>
        <pc:spChg chg="mod">
          <ac:chgData name="Luca Simone" userId="56c53b2c-30f9-429d-a8ff-0c5625210189" providerId="ADAL" clId="{6B64DD60-2420-593D-9CCC-2ACB3AF062D6}" dt="2026-01-19T09:01:28.978" v="42" actId="20577"/>
          <ac:spMkLst>
            <pc:docMk/>
            <pc:sldMk cId="2936700938" sldId="751"/>
            <ac:spMk id="7" creationId="{2EBF0F67-FAFC-93DE-E689-7EC52330D1FE}"/>
          </ac:spMkLst>
        </pc:spChg>
      </pc:sldChg>
      <pc:sldChg chg="modSp new mod">
        <pc:chgData name="Luca Simone" userId="56c53b2c-30f9-429d-a8ff-0c5625210189" providerId="ADAL" clId="{6B64DD60-2420-593D-9CCC-2ACB3AF062D6}" dt="2026-01-19T09:02:52.940" v="104" actId="20577"/>
        <pc:sldMkLst>
          <pc:docMk/>
          <pc:sldMk cId="2992616317" sldId="753"/>
        </pc:sldMkLst>
        <pc:spChg chg="mod">
          <ac:chgData name="Luca Simone" userId="56c53b2c-30f9-429d-a8ff-0c5625210189" providerId="ADAL" clId="{6B64DD60-2420-593D-9CCC-2ACB3AF062D6}" dt="2026-01-19T09:02:52.940" v="104" actId="20577"/>
          <ac:spMkLst>
            <pc:docMk/>
            <pc:sldMk cId="2992616317" sldId="753"/>
            <ac:spMk id="2" creationId="{163CCC5D-9674-3BEC-9957-093424DEF11D}"/>
          </ac:spMkLst>
        </pc:spChg>
      </pc:sldChg>
      <pc:sldChg chg="addSp modSp add mod">
        <pc:chgData name="Luca Simone" userId="56c53b2c-30f9-429d-a8ff-0c5625210189" providerId="ADAL" clId="{6B64DD60-2420-593D-9CCC-2ACB3AF062D6}" dt="2026-01-19T09:11:01.436" v="250" actId="207"/>
        <pc:sldMkLst>
          <pc:docMk/>
          <pc:sldMk cId="1202366204" sldId="754"/>
        </pc:sldMkLst>
        <pc:spChg chg="add mod">
          <ac:chgData name="Luca Simone" userId="56c53b2c-30f9-429d-a8ff-0c5625210189" providerId="ADAL" clId="{6B64DD60-2420-593D-9CCC-2ACB3AF062D6}" dt="2026-01-19T09:09:55.715" v="244" actId="13926"/>
          <ac:spMkLst>
            <pc:docMk/>
            <pc:sldMk cId="1202366204" sldId="754"/>
            <ac:spMk id="3" creationId="{C1392185-3EA3-111D-CF53-D18224821E6A}"/>
          </ac:spMkLst>
        </pc:spChg>
        <pc:spChg chg="mod">
          <ac:chgData name="Luca Simone" userId="56c53b2c-30f9-429d-a8ff-0c5625210189" providerId="ADAL" clId="{6B64DD60-2420-593D-9CCC-2ACB3AF062D6}" dt="2026-01-19T09:09:58.132" v="245" actId="13926"/>
          <ac:spMkLst>
            <pc:docMk/>
            <pc:sldMk cId="1202366204" sldId="754"/>
            <ac:spMk id="6" creationId="{DA15755E-EF9E-87C2-91D8-BA24D008B05C}"/>
          </ac:spMkLst>
        </pc:spChg>
        <pc:spChg chg="mod">
          <ac:chgData name="Luca Simone" userId="56c53b2c-30f9-429d-a8ff-0c5625210189" providerId="ADAL" clId="{6B64DD60-2420-593D-9CCC-2ACB3AF062D6}" dt="2026-01-19T09:05:01.485" v="107" actId="20577"/>
          <ac:spMkLst>
            <pc:docMk/>
            <pc:sldMk cId="1202366204" sldId="754"/>
            <ac:spMk id="7" creationId="{7BDBA6C2-F89C-106E-E68B-B41333829BA1}"/>
          </ac:spMkLst>
        </pc:spChg>
        <pc:spChg chg="add mod">
          <ac:chgData name="Luca Simone" userId="56c53b2c-30f9-429d-a8ff-0c5625210189" providerId="ADAL" clId="{6B64DD60-2420-593D-9CCC-2ACB3AF062D6}" dt="2026-01-19T09:11:01.436" v="250" actId="207"/>
          <ac:spMkLst>
            <pc:docMk/>
            <pc:sldMk cId="1202366204" sldId="754"/>
            <ac:spMk id="8" creationId="{EBD70010-DC61-0847-9E06-F396305DFCD0}"/>
          </ac:spMkLst>
        </pc:spChg>
        <pc:graphicFrameChg chg="add mod modGraphic">
          <ac:chgData name="Luca Simone" userId="56c53b2c-30f9-429d-a8ff-0c5625210189" providerId="ADAL" clId="{6B64DD60-2420-593D-9CCC-2ACB3AF062D6}" dt="2026-01-19T09:07:19.681" v="229" actId="1076"/>
          <ac:graphicFrameMkLst>
            <pc:docMk/>
            <pc:sldMk cId="1202366204" sldId="754"/>
            <ac:graphicFrameMk id="2" creationId="{AFAF4159-69F8-8941-735F-8422B4213D67}"/>
          </ac:graphicFrameMkLst>
        </pc:graphicFrameChg>
        <pc:picChg chg="add mod modCrop">
          <ac:chgData name="Luca Simone" userId="56c53b2c-30f9-429d-a8ff-0c5625210189" providerId="ADAL" clId="{6B64DD60-2420-593D-9CCC-2ACB3AF062D6}" dt="2026-01-19T09:09:38.243" v="241" actId="14100"/>
          <ac:picMkLst>
            <pc:docMk/>
            <pc:sldMk cId="1202366204" sldId="754"/>
            <ac:picMk id="4" creationId="{08D4199B-1D06-BF8F-1D5A-8548E9C19287}"/>
          </ac:picMkLst>
        </pc:picChg>
      </pc:sldChg>
      <pc:sldChg chg="addSp delSp modSp add mod">
        <pc:chgData name="Luca Simone" userId="56c53b2c-30f9-429d-a8ff-0c5625210189" providerId="ADAL" clId="{6B64DD60-2420-593D-9CCC-2ACB3AF062D6}" dt="2026-01-19T09:18:13.539" v="484" actId="14100"/>
        <pc:sldMkLst>
          <pc:docMk/>
          <pc:sldMk cId="2413700848" sldId="755"/>
        </pc:sldMkLst>
        <pc:spChg chg="del mod">
          <ac:chgData name="Luca Simone" userId="56c53b2c-30f9-429d-a8ff-0c5625210189" providerId="ADAL" clId="{6B64DD60-2420-593D-9CCC-2ACB3AF062D6}" dt="2026-01-19T09:12:43.767" v="291" actId="478"/>
          <ac:spMkLst>
            <pc:docMk/>
            <pc:sldMk cId="2413700848" sldId="755"/>
            <ac:spMk id="3" creationId="{86CA57BC-B4C6-5F45-2D12-3F1ED4F1B3CF}"/>
          </ac:spMkLst>
        </pc:spChg>
        <pc:spChg chg="mod">
          <ac:chgData name="Luca Simone" userId="56c53b2c-30f9-429d-a8ff-0c5625210189" providerId="ADAL" clId="{6B64DD60-2420-593D-9CCC-2ACB3AF062D6}" dt="2026-01-19T09:18:13.539" v="484" actId="14100"/>
          <ac:spMkLst>
            <pc:docMk/>
            <pc:sldMk cId="2413700848" sldId="755"/>
            <ac:spMk id="5" creationId="{089B379D-A65B-93AC-4CE9-3F21C096F989}"/>
          </ac:spMkLst>
        </pc:spChg>
        <pc:spChg chg="del">
          <ac:chgData name="Luca Simone" userId="56c53b2c-30f9-429d-a8ff-0c5625210189" providerId="ADAL" clId="{6B64DD60-2420-593D-9CCC-2ACB3AF062D6}" dt="2026-01-19T09:12:37.683" v="290" actId="478"/>
          <ac:spMkLst>
            <pc:docMk/>
            <pc:sldMk cId="2413700848" sldId="755"/>
            <ac:spMk id="6" creationId="{8DF4E4D9-C918-54E5-A838-FDDC75564F92}"/>
          </ac:spMkLst>
        </pc:spChg>
        <pc:spChg chg="mod">
          <ac:chgData name="Luca Simone" userId="56c53b2c-30f9-429d-a8ff-0c5625210189" providerId="ADAL" clId="{6B64DD60-2420-593D-9CCC-2ACB3AF062D6}" dt="2026-01-19T09:12:58.092" v="294" actId="20577"/>
          <ac:spMkLst>
            <pc:docMk/>
            <pc:sldMk cId="2413700848" sldId="755"/>
            <ac:spMk id="7" creationId="{8392A40C-9AEC-C9A2-5616-0C7187395E88}"/>
          </ac:spMkLst>
        </pc:spChg>
        <pc:spChg chg="del">
          <ac:chgData name="Luca Simone" userId="56c53b2c-30f9-429d-a8ff-0c5625210189" providerId="ADAL" clId="{6B64DD60-2420-593D-9CCC-2ACB3AF062D6}" dt="2026-01-19T09:12:28.108" v="285" actId="478"/>
          <ac:spMkLst>
            <pc:docMk/>
            <pc:sldMk cId="2413700848" sldId="755"/>
            <ac:spMk id="8" creationId="{FCE783D5-004F-F388-B4B1-148E80939A22}"/>
          </ac:spMkLst>
        </pc:spChg>
        <pc:spChg chg="add mod">
          <ac:chgData name="Luca Simone" userId="56c53b2c-30f9-429d-a8ff-0c5625210189" providerId="ADAL" clId="{6B64DD60-2420-593D-9CCC-2ACB3AF062D6}" dt="2026-01-19T09:16:12.004" v="418" actId="14100"/>
          <ac:spMkLst>
            <pc:docMk/>
            <pc:sldMk cId="2413700848" sldId="755"/>
            <ac:spMk id="10" creationId="{B55C2C18-4E57-9E71-6D6B-9E71ED40B4BB}"/>
          </ac:spMkLst>
        </pc:spChg>
        <pc:graphicFrameChg chg="del">
          <ac:chgData name="Luca Simone" userId="56c53b2c-30f9-429d-a8ff-0c5625210189" providerId="ADAL" clId="{6B64DD60-2420-593D-9CCC-2ACB3AF062D6}" dt="2026-01-19T09:12:26.748" v="284" actId="478"/>
          <ac:graphicFrameMkLst>
            <pc:docMk/>
            <pc:sldMk cId="2413700848" sldId="755"/>
            <ac:graphicFrameMk id="2" creationId="{DAF5FA58-A701-3FAA-0957-D2FE0EF9CF45}"/>
          </ac:graphicFrameMkLst>
        </pc:graphicFrameChg>
        <pc:picChg chg="del">
          <ac:chgData name="Luca Simone" userId="56c53b2c-30f9-429d-a8ff-0c5625210189" providerId="ADAL" clId="{6B64DD60-2420-593D-9CCC-2ACB3AF062D6}" dt="2026-01-19T09:12:28.911" v="286" actId="478"/>
          <ac:picMkLst>
            <pc:docMk/>
            <pc:sldMk cId="2413700848" sldId="755"/>
            <ac:picMk id="4" creationId="{7E4D801F-4DAD-9338-7D26-4BB407CBD42E}"/>
          </ac:picMkLst>
        </pc:picChg>
      </pc:sldChg>
      <pc:sldChg chg="addSp delSp modSp add mod">
        <pc:chgData name="Luca Simone" userId="56c53b2c-30f9-429d-a8ff-0c5625210189" providerId="ADAL" clId="{6B64DD60-2420-593D-9CCC-2ACB3AF062D6}" dt="2026-01-19T09:18:06.955" v="482" actId="14100"/>
        <pc:sldMkLst>
          <pc:docMk/>
          <pc:sldMk cId="3806617075" sldId="756"/>
        </pc:sldMkLst>
        <pc:spChg chg="del">
          <ac:chgData name="Luca Simone" userId="56c53b2c-30f9-429d-a8ff-0c5625210189" providerId="ADAL" clId="{6B64DD60-2420-593D-9CCC-2ACB3AF062D6}" dt="2026-01-19T09:13:22.004" v="339" actId="478"/>
          <ac:spMkLst>
            <pc:docMk/>
            <pc:sldMk cId="3806617075" sldId="756"/>
            <ac:spMk id="3" creationId="{43D510EF-CFDE-924C-445D-BEBE17699166}"/>
          </ac:spMkLst>
        </pc:spChg>
        <pc:spChg chg="mod">
          <ac:chgData name="Luca Simone" userId="56c53b2c-30f9-429d-a8ff-0c5625210189" providerId="ADAL" clId="{6B64DD60-2420-593D-9CCC-2ACB3AF062D6}" dt="2026-01-19T09:18:06.955" v="482" actId="14100"/>
          <ac:spMkLst>
            <pc:docMk/>
            <pc:sldMk cId="3806617075" sldId="756"/>
            <ac:spMk id="5" creationId="{D823A8CB-BADB-D707-180C-9D0EBD3B1848}"/>
          </ac:spMkLst>
        </pc:spChg>
        <pc:spChg chg="del">
          <ac:chgData name="Luca Simone" userId="56c53b2c-30f9-429d-a8ff-0c5625210189" providerId="ADAL" clId="{6B64DD60-2420-593D-9CCC-2ACB3AF062D6}" dt="2026-01-19T09:13:23.337" v="340" actId="478"/>
          <ac:spMkLst>
            <pc:docMk/>
            <pc:sldMk cId="3806617075" sldId="756"/>
            <ac:spMk id="6" creationId="{470F4C5B-B3C0-1D05-4492-FD8965D72910}"/>
          </ac:spMkLst>
        </pc:spChg>
        <pc:spChg chg="mod">
          <ac:chgData name="Luca Simone" userId="56c53b2c-30f9-429d-a8ff-0c5625210189" providerId="ADAL" clId="{6B64DD60-2420-593D-9CCC-2ACB3AF062D6}" dt="2026-01-19T09:14:12.631" v="354" actId="20577"/>
          <ac:spMkLst>
            <pc:docMk/>
            <pc:sldMk cId="3806617075" sldId="756"/>
            <ac:spMk id="7" creationId="{7A5C89D1-9809-AA47-20CB-1B8B5CB2CAA4}"/>
          </ac:spMkLst>
        </pc:spChg>
        <pc:spChg chg="del">
          <ac:chgData name="Luca Simone" userId="56c53b2c-30f9-429d-a8ff-0c5625210189" providerId="ADAL" clId="{6B64DD60-2420-593D-9CCC-2ACB3AF062D6}" dt="2026-01-19T09:13:20.379" v="338" actId="478"/>
          <ac:spMkLst>
            <pc:docMk/>
            <pc:sldMk cId="3806617075" sldId="756"/>
            <ac:spMk id="8" creationId="{88987E4B-D4F3-71DA-7DB6-B0A6EE7DF13E}"/>
          </ac:spMkLst>
        </pc:spChg>
        <pc:spChg chg="add mod">
          <ac:chgData name="Luca Simone" userId="56c53b2c-30f9-429d-a8ff-0c5625210189" providerId="ADAL" clId="{6B64DD60-2420-593D-9CCC-2ACB3AF062D6}" dt="2026-01-19T09:16:24.551" v="422" actId="14100"/>
          <ac:spMkLst>
            <pc:docMk/>
            <pc:sldMk cId="3806617075" sldId="756"/>
            <ac:spMk id="10" creationId="{D4F0EE39-62EF-89B0-0846-3F46AC774BBE}"/>
          </ac:spMkLst>
        </pc:spChg>
        <pc:graphicFrameChg chg="del">
          <ac:chgData name="Luca Simone" userId="56c53b2c-30f9-429d-a8ff-0c5625210189" providerId="ADAL" clId="{6B64DD60-2420-593D-9CCC-2ACB3AF062D6}" dt="2026-01-19T09:13:18.535" v="336" actId="478"/>
          <ac:graphicFrameMkLst>
            <pc:docMk/>
            <pc:sldMk cId="3806617075" sldId="756"/>
            <ac:graphicFrameMk id="2" creationId="{C179B0A3-FE6B-0FF9-734B-B2F182F5D9C6}"/>
          </ac:graphicFrameMkLst>
        </pc:graphicFrameChg>
        <pc:graphicFrameChg chg="add mod">
          <ac:chgData name="Luca Simone" userId="56c53b2c-30f9-429d-a8ff-0c5625210189" providerId="ADAL" clId="{6B64DD60-2420-593D-9CCC-2ACB3AF062D6}" dt="2026-01-19T09:14:29.449" v="358"/>
          <ac:graphicFrameMkLst>
            <pc:docMk/>
            <pc:sldMk cId="3806617075" sldId="756"/>
            <ac:graphicFrameMk id="11" creationId="{593EB8B8-5B25-2866-C307-9707804ED1E2}"/>
          </ac:graphicFrameMkLst>
        </pc:graphicFrameChg>
        <pc:graphicFrameChg chg="add mod">
          <ac:chgData name="Luca Simone" userId="56c53b2c-30f9-429d-a8ff-0c5625210189" providerId="ADAL" clId="{6B64DD60-2420-593D-9CCC-2ACB3AF062D6}" dt="2026-01-19T09:14:33.324" v="359"/>
          <ac:graphicFrameMkLst>
            <pc:docMk/>
            <pc:sldMk cId="3806617075" sldId="756"/>
            <ac:graphicFrameMk id="12" creationId="{59FB09D2-D16F-C3DD-A4DE-D73E0216282B}"/>
          </ac:graphicFrameMkLst>
        </pc:graphicFrameChg>
        <pc:graphicFrameChg chg="add mod">
          <ac:chgData name="Luca Simone" userId="56c53b2c-30f9-429d-a8ff-0c5625210189" providerId="ADAL" clId="{6B64DD60-2420-593D-9CCC-2ACB3AF062D6}" dt="2026-01-19T09:14:36.889" v="360"/>
          <ac:graphicFrameMkLst>
            <pc:docMk/>
            <pc:sldMk cId="3806617075" sldId="756"/>
            <ac:graphicFrameMk id="13" creationId="{5FB57BBD-3FF4-1755-EABE-A927C634646C}"/>
          </ac:graphicFrameMkLst>
        </pc:graphicFrameChg>
        <pc:graphicFrameChg chg="add del mod">
          <ac:chgData name="Luca Simone" userId="56c53b2c-30f9-429d-a8ff-0c5625210189" providerId="ADAL" clId="{6B64DD60-2420-593D-9CCC-2ACB3AF062D6}" dt="2026-01-19T09:14:46.745" v="362" actId="478"/>
          <ac:graphicFrameMkLst>
            <pc:docMk/>
            <pc:sldMk cId="3806617075" sldId="756"/>
            <ac:graphicFrameMk id="14" creationId="{811B06BF-CDFB-36E2-1545-D4A736C33EF8}"/>
          </ac:graphicFrameMkLst>
        </pc:graphicFrameChg>
        <pc:picChg chg="del">
          <ac:chgData name="Luca Simone" userId="56c53b2c-30f9-429d-a8ff-0c5625210189" providerId="ADAL" clId="{6B64DD60-2420-593D-9CCC-2ACB3AF062D6}" dt="2026-01-19T09:13:19.261" v="337" actId="478"/>
          <ac:picMkLst>
            <pc:docMk/>
            <pc:sldMk cId="3806617075" sldId="756"/>
            <ac:picMk id="4" creationId="{35EA581D-A761-8E6F-949E-A83E21EAC2C9}"/>
          </ac:picMkLst>
        </pc:picChg>
      </pc:sldChg>
      <pc:sldChg chg="modSp add mod">
        <pc:chgData name="Luca Simone" userId="56c53b2c-30f9-429d-a8ff-0c5625210189" providerId="ADAL" clId="{6B64DD60-2420-593D-9CCC-2ACB3AF062D6}" dt="2026-01-19T09:17:56.846" v="480" actId="20577"/>
        <pc:sldMkLst>
          <pc:docMk/>
          <pc:sldMk cId="1686081569" sldId="757"/>
        </pc:sldMkLst>
        <pc:spChg chg="mod">
          <ac:chgData name="Luca Simone" userId="56c53b2c-30f9-429d-a8ff-0c5625210189" providerId="ADAL" clId="{6B64DD60-2420-593D-9CCC-2ACB3AF062D6}" dt="2026-01-19T09:17:56.846" v="480" actId="20577"/>
          <ac:spMkLst>
            <pc:docMk/>
            <pc:sldMk cId="1686081569" sldId="757"/>
            <ac:spMk id="5" creationId="{5E3D700D-525B-E2B0-659F-92715D6D1205}"/>
          </ac:spMkLst>
        </pc:spChg>
        <pc:spChg chg="mod">
          <ac:chgData name="Luca Simone" userId="56c53b2c-30f9-429d-a8ff-0c5625210189" providerId="ADAL" clId="{6B64DD60-2420-593D-9CCC-2ACB3AF062D6}" dt="2026-01-19T09:17:29.131" v="453" actId="20577"/>
          <ac:spMkLst>
            <pc:docMk/>
            <pc:sldMk cId="1686081569" sldId="757"/>
            <ac:spMk id="7" creationId="{04AB7E55-241D-DFFC-08CF-649A571DD95D}"/>
          </ac:spMkLst>
        </pc:spChg>
      </pc:sldChg>
      <pc:sldChg chg="delSp add del mod">
        <pc:chgData name="Luca Simone" userId="56c53b2c-30f9-429d-a8ff-0c5625210189" providerId="ADAL" clId="{6B64DD60-2420-593D-9CCC-2ACB3AF062D6}" dt="2026-01-19T09:16:33.769" v="423" actId="2696"/>
        <pc:sldMkLst>
          <pc:docMk/>
          <pc:sldMk cId="1772811309" sldId="757"/>
        </pc:sldMkLst>
        <pc:spChg chg="del">
          <ac:chgData name="Luca Simone" userId="56c53b2c-30f9-429d-a8ff-0c5625210189" providerId="ADAL" clId="{6B64DD60-2420-593D-9CCC-2ACB3AF062D6}" dt="2026-01-19T09:11:24.243" v="256" actId="478"/>
          <ac:spMkLst>
            <pc:docMk/>
            <pc:sldMk cId="1772811309" sldId="757"/>
            <ac:spMk id="8" creationId="{965AA22A-E70E-2D5B-5E6B-E1867C22B077}"/>
          </ac:spMkLst>
        </pc:spChg>
        <pc:graphicFrameChg chg="del">
          <ac:chgData name="Luca Simone" userId="56c53b2c-30f9-429d-a8ff-0c5625210189" providerId="ADAL" clId="{6B64DD60-2420-593D-9CCC-2ACB3AF062D6}" dt="2026-01-19T09:11:23.542" v="255" actId="478"/>
          <ac:graphicFrameMkLst>
            <pc:docMk/>
            <pc:sldMk cId="1772811309" sldId="757"/>
            <ac:graphicFrameMk id="2" creationId="{1EA4B00B-1989-962A-89C7-CA4287A40BBC}"/>
          </ac:graphicFrameMkLst>
        </pc:graphicFrameChg>
        <pc:picChg chg="del">
          <ac:chgData name="Luca Simone" userId="56c53b2c-30f9-429d-a8ff-0c5625210189" providerId="ADAL" clId="{6B64DD60-2420-593D-9CCC-2ACB3AF062D6}" dt="2026-01-19T09:11:22.691" v="254" actId="478"/>
          <ac:picMkLst>
            <pc:docMk/>
            <pc:sldMk cId="1772811309" sldId="757"/>
            <ac:picMk id="4" creationId="{DD94A8A0-7272-BAB5-94A4-E7E30DA2FDD4}"/>
          </ac:picMkLst>
        </pc:picChg>
      </pc:sldChg>
    </pc:docChg>
  </pc:docChgLst>
  <pc:docChgLst>
    <pc:chgData name="Riccardo Maratini" userId="S::riccardo.maratini@openenlocc.net::2257a1b3-2c65-4cf7-a34f-97bc5e878143" providerId="AD" clId="Web-{C322D47A-C1E9-ED21-D4D5-44AEDDC27D3F}"/>
    <pc:docChg chg="delSld modSld">
      <pc:chgData name="Riccardo Maratini" userId="S::riccardo.maratini@openenlocc.net::2257a1b3-2c65-4cf7-a34f-97bc5e878143" providerId="AD" clId="Web-{C322D47A-C1E9-ED21-D4D5-44AEDDC27D3F}" dt="2026-01-19T12:59:50.449" v="647"/>
      <pc:docMkLst>
        <pc:docMk/>
      </pc:docMkLst>
      <pc:sldChg chg="modSp">
        <pc:chgData name="Riccardo Maratini" userId="S::riccardo.maratini@openenlocc.net::2257a1b3-2c65-4cf7-a34f-97bc5e878143" providerId="AD" clId="Web-{C322D47A-C1E9-ED21-D4D5-44AEDDC27D3F}" dt="2026-01-19T11:51:35.857" v="645" actId="14100"/>
        <pc:sldMkLst>
          <pc:docMk/>
          <pc:sldMk cId="1754173173" sldId="678"/>
        </pc:sldMkLst>
        <pc:spChg chg="mod">
          <ac:chgData name="Riccardo Maratini" userId="S::riccardo.maratini@openenlocc.net::2257a1b3-2c65-4cf7-a34f-97bc5e878143" providerId="AD" clId="Web-{C322D47A-C1E9-ED21-D4D5-44AEDDC27D3F}" dt="2026-01-19T11:51:35.857" v="645" actId="14100"/>
          <ac:spMkLst>
            <pc:docMk/>
            <pc:sldMk cId="1754173173" sldId="678"/>
            <ac:spMk id="11" creationId="{FCD658F5-8250-FEAA-6D6C-D3DE20A7CD99}"/>
          </ac:spMkLst>
        </pc:spChg>
      </pc:sldChg>
      <pc:sldChg chg="modNotes">
        <pc:chgData name="Riccardo Maratini" userId="S::riccardo.maratini@openenlocc.net::2257a1b3-2c65-4cf7-a34f-97bc5e878143" providerId="AD" clId="Web-{C322D47A-C1E9-ED21-D4D5-44AEDDC27D3F}" dt="2026-01-19T12:59:50.449" v="647"/>
        <pc:sldMkLst>
          <pc:docMk/>
          <pc:sldMk cId="2825245386" sldId="749"/>
        </pc:sldMkLst>
      </pc:sldChg>
      <pc:sldChg chg="addSp modSp">
        <pc:chgData name="Riccardo Maratini" userId="S::riccardo.maratini@openenlocc.net::2257a1b3-2c65-4cf7-a34f-97bc5e878143" providerId="AD" clId="Web-{C322D47A-C1E9-ED21-D4D5-44AEDDC27D3F}" dt="2026-01-19T11:16:10.860" v="639" actId="20577"/>
        <pc:sldMkLst>
          <pc:docMk/>
          <pc:sldMk cId="2936700938" sldId="751"/>
        </pc:sldMkLst>
        <pc:spChg chg="add mod">
          <ac:chgData name="Riccardo Maratini" userId="S::riccardo.maratini@openenlocc.net::2257a1b3-2c65-4cf7-a34f-97bc5e878143" providerId="AD" clId="Web-{C322D47A-C1E9-ED21-D4D5-44AEDDC27D3F}" dt="2026-01-19T11:14:08.623" v="471"/>
          <ac:spMkLst>
            <pc:docMk/>
            <pc:sldMk cId="2936700938" sldId="751"/>
            <ac:spMk id="2" creationId="{FF6EB209-17B9-53FC-8071-8E1587D74046}"/>
          </ac:spMkLst>
        </pc:spChg>
        <pc:spChg chg="mod">
          <ac:chgData name="Riccardo Maratini" userId="S::riccardo.maratini@openenlocc.net::2257a1b3-2c65-4cf7-a34f-97bc5e878143" providerId="AD" clId="Web-{C322D47A-C1E9-ED21-D4D5-44AEDDC27D3F}" dt="2026-01-19T11:16:10.860" v="639" actId="20577"/>
          <ac:spMkLst>
            <pc:docMk/>
            <pc:sldMk cId="2936700938" sldId="751"/>
            <ac:spMk id="6" creationId="{7ABED3D0-5330-1A5D-FF57-71D03C296719}"/>
          </ac:spMkLst>
        </pc:spChg>
        <pc:spChg chg="mod">
          <ac:chgData name="Riccardo Maratini" userId="S::riccardo.maratini@openenlocc.net::2257a1b3-2c65-4cf7-a34f-97bc5e878143" providerId="AD" clId="Web-{C322D47A-C1E9-ED21-D4D5-44AEDDC27D3F}" dt="2026-01-19T10:51:15.504" v="2" actId="20577"/>
          <ac:spMkLst>
            <pc:docMk/>
            <pc:sldMk cId="2936700938" sldId="751"/>
            <ac:spMk id="7" creationId="{2EBF0F67-FAFC-93DE-E689-7EC52330D1FE}"/>
          </ac:spMkLst>
        </pc:spChg>
      </pc:sldChg>
      <pc:sldChg chg="del">
        <pc:chgData name="Riccardo Maratini" userId="S::riccardo.maratini@openenlocc.net::2257a1b3-2c65-4cf7-a34f-97bc5e878143" providerId="AD" clId="Web-{C322D47A-C1E9-ED21-D4D5-44AEDDC27D3F}" dt="2026-01-19T10:50:55.441" v="0"/>
        <pc:sldMkLst>
          <pc:docMk/>
          <pc:sldMk cId="685470459" sldId="752"/>
        </pc:sldMkLst>
      </pc:sldChg>
      <pc:sldChg chg="modSp">
        <pc:chgData name="Riccardo Maratini" userId="S::riccardo.maratini@openenlocc.net::2257a1b3-2c65-4cf7-a34f-97bc5e878143" providerId="AD" clId="Web-{C322D47A-C1E9-ED21-D4D5-44AEDDC27D3F}" dt="2026-01-19T10:52:17.147" v="42" actId="20577"/>
        <pc:sldMkLst>
          <pc:docMk/>
          <pc:sldMk cId="2992616317" sldId="753"/>
        </pc:sldMkLst>
        <pc:spChg chg="mod">
          <ac:chgData name="Riccardo Maratini" userId="S::riccardo.maratini@openenlocc.net::2257a1b3-2c65-4cf7-a34f-97bc5e878143" providerId="AD" clId="Web-{C322D47A-C1E9-ED21-D4D5-44AEDDC27D3F}" dt="2026-01-19T10:52:17.147" v="42" actId="20577"/>
          <ac:spMkLst>
            <pc:docMk/>
            <pc:sldMk cId="2992616317" sldId="753"/>
            <ac:spMk id="3" creationId="{766A82DE-378C-F009-4FA7-63838BA28481}"/>
          </ac:spMkLst>
        </pc:spChg>
      </pc:sldChg>
      <pc:sldChg chg="modSp">
        <pc:chgData name="Riccardo Maratini" userId="S::riccardo.maratini@openenlocc.net::2257a1b3-2c65-4cf7-a34f-97bc5e878143" providerId="AD" clId="Web-{C322D47A-C1E9-ED21-D4D5-44AEDDC27D3F}" dt="2026-01-19T10:51:30.473" v="4" actId="20577"/>
        <pc:sldMkLst>
          <pc:docMk/>
          <pc:sldMk cId="1202366204" sldId="754"/>
        </pc:sldMkLst>
        <pc:spChg chg="mod">
          <ac:chgData name="Riccardo Maratini" userId="S::riccardo.maratini@openenlocc.net::2257a1b3-2c65-4cf7-a34f-97bc5e878143" providerId="AD" clId="Web-{C322D47A-C1E9-ED21-D4D5-44AEDDC27D3F}" dt="2026-01-19T10:51:30.473" v="4" actId="20577"/>
          <ac:spMkLst>
            <pc:docMk/>
            <pc:sldMk cId="1202366204" sldId="754"/>
            <ac:spMk id="7" creationId="{7BDBA6C2-F89C-106E-E68B-B41333829BA1}"/>
          </ac:spMkLst>
        </pc:spChg>
      </pc:sldChg>
      <pc:sldChg chg="modSp">
        <pc:chgData name="Riccardo Maratini" userId="S::riccardo.maratini@openenlocc.net::2257a1b3-2c65-4cf7-a34f-97bc5e878143" providerId="AD" clId="Web-{C322D47A-C1E9-ED21-D4D5-44AEDDC27D3F}" dt="2026-01-19T11:06:35.624" v="447" actId="20577"/>
        <pc:sldMkLst>
          <pc:docMk/>
          <pc:sldMk cId="2413700848" sldId="755"/>
        </pc:sldMkLst>
        <pc:spChg chg="mod">
          <ac:chgData name="Riccardo Maratini" userId="S::riccardo.maratini@openenlocc.net::2257a1b3-2c65-4cf7-a34f-97bc5e878143" providerId="AD" clId="Web-{C322D47A-C1E9-ED21-D4D5-44AEDDC27D3F}" dt="2026-01-19T11:06:35.624" v="447" actId="20577"/>
          <ac:spMkLst>
            <pc:docMk/>
            <pc:sldMk cId="2413700848" sldId="755"/>
            <ac:spMk id="10" creationId="{B55C2C18-4E57-9E71-6D6B-9E71ED40B4BB}"/>
          </ac:spMkLst>
        </pc:spChg>
      </pc:sldChg>
      <pc:sldChg chg="modSp">
        <pc:chgData name="Riccardo Maratini" userId="S::riccardo.maratini@openenlocc.net::2257a1b3-2c65-4cf7-a34f-97bc5e878143" providerId="AD" clId="Web-{C322D47A-C1E9-ED21-D4D5-44AEDDC27D3F}" dt="2026-01-19T11:06:50.406" v="448" actId="20577"/>
        <pc:sldMkLst>
          <pc:docMk/>
          <pc:sldMk cId="3806617075" sldId="756"/>
        </pc:sldMkLst>
        <pc:spChg chg="mod">
          <ac:chgData name="Riccardo Maratini" userId="S::riccardo.maratini@openenlocc.net::2257a1b3-2c65-4cf7-a34f-97bc5e878143" providerId="AD" clId="Web-{C322D47A-C1E9-ED21-D4D5-44AEDDC27D3F}" dt="2026-01-19T11:06:03.200" v="444" actId="1076"/>
          <ac:spMkLst>
            <pc:docMk/>
            <pc:sldMk cId="3806617075" sldId="756"/>
            <ac:spMk id="7" creationId="{7A5C89D1-9809-AA47-20CB-1B8B5CB2CAA4}"/>
          </ac:spMkLst>
        </pc:spChg>
        <pc:spChg chg="mod">
          <ac:chgData name="Riccardo Maratini" userId="S::riccardo.maratini@openenlocc.net::2257a1b3-2c65-4cf7-a34f-97bc5e878143" providerId="AD" clId="Web-{C322D47A-C1E9-ED21-D4D5-44AEDDC27D3F}" dt="2026-01-19T11:06:50.406" v="448" actId="20577"/>
          <ac:spMkLst>
            <pc:docMk/>
            <pc:sldMk cId="3806617075" sldId="756"/>
            <ac:spMk id="10" creationId="{D4F0EE39-62EF-89B0-0846-3F46AC774BBE}"/>
          </ac:spMkLst>
        </pc:spChg>
      </pc:sldChg>
      <pc:sldChg chg="modSp">
        <pc:chgData name="Riccardo Maratini" userId="S::riccardo.maratini@openenlocc.net::2257a1b3-2c65-4cf7-a34f-97bc5e878143" providerId="AD" clId="Web-{C322D47A-C1E9-ED21-D4D5-44AEDDC27D3F}" dt="2026-01-19T11:07:16.751" v="452" actId="20577"/>
        <pc:sldMkLst>
          <pc:docMk/>
          <pc:sldMk cId="1686081569" sldId="757"/>
        </pc:sldMkLst>
        <pc:spChg chg="mod">
          <ac:chgData name="Riccardo Maratini" userId="S::riccardo.maratini@openenlocc.net::2257a1b3-2c65-4cf7-a34f-97bc5e878143" providerId="AD" clId="Web-{C322D47A-C1E9-ED21-D4D5-44AEDDC27D3F}" dt="2026-01-19T11:07:13.611" v="451" actId="20577"/>
          <ac:spMkLst>
            <pc:docMk/>
            <pc:sldMk cId="1686081569" sldId="757"/>
            <ac:spMk id="7" creationId="{04AB7E55-241D-DFFC-08CF-649A571DD95D}"/>
          </ac:spMkLst>
        </pc:spChg>
        <pc:spChg chg="mod">
          <ac:chgData name="Riccardo Maratini" userId="S::riccardo.maratini@openenlocc.net::2257a1b3-2c65-4cf7-a34f-97bc5e878143" providerId="AD" clId="Web-{C322D47A-C1E9-ED21-D4D5-44AEDDC27D3F}" dt="2026-01-19T11:07:16.751" v="452" actId="20577"/>
          <ac:spMkLst>
            <pc:docMk/>
            <pc:sldMk cId="1686081569" sldId="757"/>
            <ac:spMk id="10" creationId="{73C0B971-EA6E-9A27-B84A-D7820A51B454}"/>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food4ce-mp.eu/en" TargetMode="External"/><Relationship Id="rId1" Type="http://schemas.openxmlformats.org/officeDocument/2006/relationships/hyperlink" Target="https://www.openenlocc.net/food4ce/"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univerzamb.sharepoint.com/:x:/r/sites/Food4CE/Shared%20Documents/WP3/Activity%203.3%20-%20AFN%20Innovation%20Hub%20sustainability%20framework/Actors%20involvement_action%20plan.xlsx?d=waea27e01b24f4044950bb6f060b229e0&amp;csf=1&amp;web=1&amp;e=iQMGZ7"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univerzamb.sharepoint.com/:x:/r/sites/Food4CE/Shared%20Documents/WP3/Activity%203.3%20-%20AFN%20Innovation%20Hub%20sustainability%20framework/Actors%20involvement_action%20plan.xlsx?d=waea27e01b24f4044950bb6f060b229e0&amp;csf=1&amp;web=1&amp;e=iQMGZ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8CD67A-67A0-6940-B9F9-0EAE5E684C4B}" type="doc">
      <dgm:prSet loTypeId="urn:microsoft.com/office/officeart/2005/8/layout/gear1" loCatId="" qsTypeId="urn:microsoft.com/office/officeart/2005/8/quickstyle/simple1" qsCatId="simple" csTypeId="urn:microsoft.com/office/officeart/2005/8/colors/accent1_2" csCatId="accent1" phldr="1"/>
      <dgm:spPr/>
    </dgm:pt>
    <dgm:pt modelId="{912948DF-CF87-1747-84E0-95AEA40440DF}">
      <dgm:prSet phldrT="[Text]"/>
      <dgm:spPr>
        <a:solidFill>
          <a:srgbClr val="18BAA8"/>
        </a:solidFill>
      </dgm:spPr>
      <dgm:t>
        <a:bodyPr/>
        <a:lstStyle/>
        <a:p>
          <a:r>
            <a:rPr lang="en-GB"/>
            <a:t>Transnational Innovation Hub</a:t>
          </a:r>
        </a:p>
      </dgm:t>
    </dgm:pt>
    <dgm:pt modelId="{4EE723A9-A1D0-A847-9D00-27E32E790777}" type="parTrans" cxnId="{53F0AFCE-36A3-9B43-B103-85D2D0CBAF57}">
      <dgm:prSet/>
      <dgm:spPr/>
      <dgm:t>
        <a:bodyPr/>
        <a:lstStyle/>
        <a:p>
          <a:endParaRPr lang="en-GB"/>
        </a:p>
      </dgm:t>
    </dgm:pt>
    <dgm:pt modelId="{06B22411-4A59-FA4B-A357-CD2905EE47AF}" type="sibTrans" cxnId="{53F0AFCE-36A3-9B43-B103-85D2D0CBAF57}">
      <dgm:prSet/>
      <dgm:spPr>
        <a:solidFill>
          <a:srgbClr val="18BAA8">
            <a:alpha val="25000"/>
          </a:srgbClr>
        </a:solidFill>
        <a:ln>
          <a:noFill/>
        </a:ln>
      </dgm:spPr>
      <dgm:t>
        <a:bodyPr/>
        <a:lstStyle/>
        <a:p>
          <a:endParaRPr lang="en-GB"/>
        </a:p>
      </dgm:t>
    </dgm:pt>
    <dgm:pt modelId="{96F11999-411E-AF41-8203-E6C2AAF3CCA3}">
      <dgm:prSet phldrT="[Text]" custT="1"/>
      <dgm:spPr>
        <a:solidFill>
          <a:srgbClr val="18BAA8"/>
        </a:solidFill>
      </dgm:spPr>
      <dgm:t>
        <a:bodyPr/>
        <a:lstStyle/>
        <a:p>
          <a:r>
            <a:rPr lang="en-GB" sz="1200"/>
            <a:t>Knowledge Transfer Platform</a:t>
          </a:r>
        </a:p>
      </dgm:t>
      <dgm:extLst>
        <a:ext uri="{E40237B7-FDA0-4F09-8148-C483321AD2D9}">
          <dgm14:cNvPr xmlns:dgm14="http://schemas.microsoft.com/office/drawing/2010/diagram" id="0" name="">
            <a:hlinkClick xmlns:r="http://schemas.openxmlformats.org/officeDocument/2006/relationships" r:id="rId1"/>
          </dgm14:cNvPr>
        </a:ext>
      </dgm:extLst>
    </dgm:pt>
    <dgm:pt modelId="{9FF34233-0D19-B94D-A6A4-28AB7C6BC2DE}" type="parTrans" cxnId="{A1F22F5D-E770-374B-8E1C-124A12A88D98}">
      <dgm:prSet/>
      <dgm:spPr/>
      <dgm:t>
        <a:bodyPr/>
        <a:lstStyle/>
        <a:p>
          <a:endParaRPr lang="en-GB"/>
        </a:p>
      </dgm:t>
    </dgm:pt>
    <dgm:pt modelId="{B79EEB17-8B53-9247-B332-2E412E868402}" type="sibTrans" cxnId="{A1F22F5D-E770-374B-8E1C-124A12A88D98}">
      <dgm:prSet/>
      <dgm:spPr>
        <a:solidFill>
          <a:srgbClr val="18BAA8">
            <a:alpha val="25000"/>
          </a:srgbClr>
        </a:solidFill>
        <a:ln>
          <a:noFill/>
        </a:ln>
      </dgm:spPr>
      <dgm:t>
        <a:bodyPr/>
        <a:lstStyle/>
        <a:p>
          <a:endParaRPr lang="en-GB"/>
        </a:p>
      </dgm:t>
    </dgm:pt>
    <dgm:pt modelId="{458E0F51-3BE6-1B46-822A-D64979202934}">
      <dgm:prSet phldrT="[Text]" custT="1"/>
      <dgm:spPr>
        <a:solidFill>
          <a:srgbClr val="18BAA8"/>
        </a:solidFill>
      </dgm:spPr>
      <dgm:t>
        <a:bodyPr/>
        <a:lstStyle/>
        <a:p>
          <a:r>
            <a:rPr lang="en-GB" sz="1200" kern="1200">
              <a:solidFill>
                <a:prstClr val="white"/>
              </a:solidFill>
              <a:latin typeface="Trebuchet MS"/>
              <a:ea typeface="+mn-ea"/>
              <a:cs typeface="+mn-cs"/>
            </a:rPr>
            <a:t>Matchmaking Platform</a:t>
          </a:r>
        </a:p>
      </dgm:t>
      <dgm:extLst>
        <a:ext uri="{E40237B7-FDA0-4F09-8148-C483321AD2D9}">
          <dgm14:cNvPr xmlns:dgm14="http://schemas.microsoft.com/office/drawing/2010/diagram" id="0" name="">
            <a:hlinkClick xmlns:r="http://schemas.openxmlformats.org/officeDocument/2006/relationships" r:id="rId2"/>
          </dgm14:cNvPr>
        </a:ext>
      </dgm:extLst>
    </dgm:pt>
    <dgm:pt modelId="{AEF3DF53-3C5C-854A-8299-D4CFFB815B4D}" type="parTrans" cxnId="{8A1559C3-F6A1-3D48-B236-6EFA037BAF62}">
      <dgm:prSet/>
      <dgm:spPr/>
      <dgm:t>
        <a:bodyPr/>
        <a:lstStyle/>
        <a:p>
          <a:endParaRPr lang="en-GB"/>
        </a:p>
      </dgm:t>
    </dgm:pt>
    <dgm:pt modelId="{BA9D0A87-A2E4-FF4B-84E3-4E5F37ED68F0}" type="sibTrans" cxnId="{8A1559C3-F6A1-3D48-B236-6EFA037BAF62}">
      <dgm:prSet/>
      <dgm:spPr>
        <a:solidFill>
          <a:srgbClr val="18BAA8">
            <a:alpha val="25000"/>
          </a:srgbClr>
        </a:solidFill>
        <a:ln>
          <a:noFill/>
        </a:ln>
      </dgm:spPr>
      <dgm:t>
        <a:bodyPr/>
        <a:lstStyle/>
        <a:p>
          <a:endParaRPr lang="en-GB"/>
        </a:p>
      </dgm:t>
    </dgm:pt>
    <dgm:pt modelId="{A858E8BF-6E8A-D34C-BA31-84AEC299BA42}" type="pres">
      <dgm:prSet presAssocID="{5F8CD67A-67A0-6940-B9F9-0EAE5E684C4B}" presName="composite" presStyleCnt="0">
        <dgm:presLayoutVars>
          <dgm:chMax val="3"/>
          <dgm:animLvl val="lvl"/>
          <dgm:resizeHandles val="exact"/>
        </dgm:presLayoutVars>
      </dgm:prSet>
      <dgm:spPr/>
    </dgm:pt>
    <dgm:pt modelId="{1B7C62E2-7228-5244-8524-EEA55BD34994}" type="pres">
      <dgm:prSet presAssocID="{912948DF-CF87-1747-84E0-95AEA40440DF}" presName="gear1" presStyleLbl="node1" presStyleIdx="0" presStyleCnt="3">
        <dgm:presLayoutVars>
          <dgm:chMax val="1"/>
          <dgm:bulletEnabled val="1"/>
        </dgm:presLayoutVars>
      </dgm:prSet>
      <dgm:spPr/>
    </dgm:pt>
    <dgm:pt modelId="{A319CA91-EABA-D04A-9859-EFD5B298F65F}" type="pres">
      <dgm:prSet presAssocID="{912948DF-CF87-1747-84E0-95AEA40440DF}" presName="gear1srcNode" presStyleLbl="node1" presStyleIdx="0" presStyleCnt="3"/>
      <dgm:spPr/>
    </dgm:pt>
    <dgm:pt modelId="{51731CFF-EA97-2D4C-9CC7-73BF4B604634}" type="pres">
      <dgm:prSet presAssocID="{912948DF-CF87-1747-84E0-95AEA40440DF}" presName="gear1dstNode" presStyleLbl="node1" presStyleIdx="0" presStyleCnt="3"/>
      <dgm:spPr/>
    </dgm:pt>
    <dgm:pt modelId="{F28E3334-1A96-AC45-B4CB-6ED90A9C9910}" type="pres">
      <dgm:prSet presAssocID="{96F11999-411E-AF41-8203-E6C2AAF3CCA3}" presName="gear2" presStyleLbl="node1" presStyleIdx="1" presStyleCnt="3">
        <dgm:presLayoutVars>
          <dgm:chMax val="1"/>
          <dgm:bulletEnabled val="1"/>
        </dgm:presLayoutVars>
      </dgm:prSet>
      <dgm:spPr/>
    </dgm:pt>
    <dgm:pt modelId="{7FC27937-50D0-CC41-9DBE-8263118ADB45}" type="pres">
      <dgm:prSet presAssocID="{96F11999-411E-AF41-8203-E6C2AAF3CCA3}" presName="gear2srcNode" presStyleLbl="node1" presStyleIdx="1" presStyleCnt="3"/>
      <dgm:spPr/>
    </dgm:pt>
    <dgm:pt modelId="{591A83DA-F368-1C4B-ADB7-92877AE840DF}" type="pres">
      <dgm:prSet presAssocID="{96F11999-411E-AF41-8203-E6C2AAF3CCA3}" presName="gear2dstNode" presStyleLbl="node1" presStyleIdx="1" presStyleCnt="3"/>
      <dgm:spPr/>
    </dgm:pt>
    <dgm:pt modelId="{4B8D0EE3-97A8-5942-B831-7983B2953663}" type="pres">
      <dgm:prSet presAssocID="{458E0F51-3BE6-1B46-822A-D64979202934}" presName="gear3" presStyleLbl="node1" presStyleIdx="2" presStyleCnt="3"/>
      <dgm:spPr/>
    </dgm:pt>
    <dgm:pt modelId="{6CBC8C2B-9755-DA46-97D0-4B984EC00701}" type="pres">
      <dgm:prSet presAssocID="{458E0F51-3BE6-1B46-822A-D64979202934}" presName="gear3tx" presStyleLbl="node1" presStyleIdx="2" presStyleCnt="3">
        <dgm:presLayoutVars>
          <dgm:chMax val="1"/>
          <dgm:bulletEnabled val="1"/>
        </dgm:presLayoutVars>
      </dgm:prSet>
      <dgm:spPr/>
    </dgm:pt>
    <dgm:pt modelId="{DA35D8A6-35F2-334D-8DBA-A36D1F952EBF}" type="pres">
      <dgm:prSet presAssocID="{458E0F51-3BE6-1B46-822A-D64979202934}" presName="gear3srcNode" presStyleLbl="node1" presStyleIdx="2" presStyleCnt="3"/>
      <dgm:spPr/>
    </dgm:pt>
    <dgm:pt modelId="{128A3817-45CA-4147-9414-875341271102}" type="pres">
      <dgm:prSet presAssocID="{458E0F51-3BE6-1B46-822A-D64979202934}" presName="gear3dstNode" presStyleLbl="node1" presStyleIdx="2" presStyleCnt="3"/>
      <dgm:spPr/>
    </dgm:pt>
    <dgm:pt modelId="{0A753874-CA90-354A-B650-373B125E0D10}" type="pres">
      <dgm:prSet presAssocID="{06B22411-4A59-FA4B-A357-CD2905EE47AF}" presName="connector1" presStyleLbl="sibTrans2D1" presStyleIdx="0" presStyleCnt="3"/>
      <dgm:spPr/>
    </dgm:pt>
    <dgm:pt modelId="{D9F3E136-A3EB-8147-A655-D0E5C291DCCF}" type="pres">
      <dgm:prSet presAssocID="{B79EEB17-8B53-9247-B332-2E412E868402}" presName="connector2" presStyleLbl="sibTrans2D1" presStyleIdx="1" presStyleCnt="3"/>
      <dgm:spPr/>
    </dgm:pt>
    <dgm:pt modelId="{F5555AF1-E716-514E-B772-9E06085E1D17}" type="pres">
      <dgm:prSet presAssocID="{BA9D0A87-A2E4-FF4B-84E3-4E5F37ED68F0}" presName="connector3" presStyleLbl="sibTrans2D1" presStyleIdx="2" presStyleCnt="3"/>
      <dgm:spPr/>
    </dgm:pt>
  </dgm:ptLst>
  <dgm:cxnLst>
    <dgm:cxn modelId="{A144252E-E8B6-9F46-A322-4D3968E42AF6}" type="presOf" srcId="{458E0F51-3BE6-1B46-822A-D64979202934}" destId="{4B8D0EE3-97A8-5942-B831-7983B2953663}" srcOrd="0" destOrd="0" presId="urn:microsoft.com/office/officeart/2005/8/layout/gear1"/>
    <dgm:cxn modelId="{AFE5DC31-5CEA-DA45-AA28-06C9B17DDF59}" type="presOf" srcId="{BA9D0A87-A2E4-FF4B-84E3-4E5F37ED68F0}" destId="{F5555AF1-E716-514E-B772-9E06085E1D17}" srcOrd="0" destOrd="0" presId="urn:microsoft.com/office/officeart/2005/8/layout/gear1"/>
    <dgm:cxn modelId="{8A20DC38-DC2F-0C40-987F-87772D368B76}" type="presOf" srcId="{96F11999-411E-AF41-8203-E6C2AAF3CCA3}" destId="{591A83DA-F368-1C4B-ADB7-92877AE840DF}" srcOrd="2" destOrd="0" presId="urn:microsoft.com/office/officeart/2005/8/layout/gear1"/>
    <dgm:cxn modelId="{B6E7E738-B37F-2B4A-9C68-23A61D696FD4}" type="presOf" srcId="{458E0F51-3BE6-1B46-822A-D64979202934}" destId="{DA35D8A6-35F2-334D-8DBA-A36D1F952EBF}" srcOrd="2" destOrd="0" presId="urn:microsoft.com/office/officeart/2005/8/layout/gear1"/>
    <dgm:cxn modelId="{A1F22F5D-E770-374B-8E1C-124A12A88D98}" srcId="{5F8CD67A-67A0-6940-B9F9-0EAE5E684C4B}" destId="{96F11999-411E-AF41-8203-E6C2AAF3CCA3}" srcOrd="1" destOrd="0" parTransId="{9FF34233-0D19-B94D-A6A4-28AB7C6BC2DE}" sibTransId="{B79EEB17-8B53-9247-B332-2E412E868402}"/>
    <dgm:cxn modelId="{A1EBFB47-C65C-F640-8E9E-81FFFE029B08}" type="presOf" srcId="{458E0F51-3BE6-1B46-822A-D64979202934}" destId="{6CBC8C2B-9755-DA46-97D0-4B984EC00701}" srcOrd="1" destOrd="0" presId="urn:microsoft.com/office/officeart/2005/8/layout/gear1"/>
    <dgm:cxn modelId="{1FA88B4B-04A4-904A-A095-867FC1884C4A}" type="presOf" srcId="{458E0F51-3BE6-1B46-822A-D64979202934}" destId="{128A3817-45CA-4147-9414-875341271102}" srcOrd="3" destOrd="0" presId="urn:microsoft.com/office/officeart/2005/8/layout/gear1"/>
    <dgm:cxn modelId="{C603E36E-118B-1042-84E7-298279E9F5AC}" type="presOf" srcId="{06B22411-4A59-FA4B-A357-CD2905EE47AF}" destId="{0A753874-CA90-354A-B650-373B125E0D10}" srcOrd="0" destOrd="0" presId="urn:microsoft.com/office/officeart/2005/8/layout/gear1"/>
    <dgm:cxn modelId="{4347C981-F4A5-3444-8C4F-50D2DAF5A869}" type="presOf" srcId="{912948DF-CF87-1747-84E0-95AEA40440DF}" destId="{A319CA91-EABA-D04A-9859-EFD5B298F65F}" srcOrd="1" destOrd="0" presId="urn:microsoft.com/office/officeart/2005/8/layout/gear1"/>
    <dgm:cxn modelId="{B9426386-EE7D-8842-8C3F-FE5FD3217009}" type="presOf" srcId="{96F11999-411E-AF41-8203-E6C2AAF3CCA3}" destId="{F28E3334-1A96-AC45-B4CB-6ED90A9C9910}" srcOrd="0" destOrd="0" presId="urn:microsoft.com/office/officeart/2005/8/layout/gear1"/>
    <dgm:cxn modelId="{935CE992-49FE-264C-BA52-74DBC95C9B8F}" type="presOf" srcId="{96F11999-411E-AF41-8203-E6C2AAF3CCA3}" destId="{7FC27937-50D0-CC41-9DBE-8263118ADB45}" srcOrd="1" destOrd="0" presId="urn:microsoft.com/office/officeart/2005/8/layout/gear1"/>
    <dgm:cxn modelId="{EA127C98-5243-9B48-9C12-30458B2B676A}" type="presOf" srcId="{B79EEB17-8B53-9247-B332-2E412E868402}" destId="{D9F3E136-A3EB-8147-A655-D0E5C291DCCF}" srcOrd="0" destOrd="0" presId="urn:microsoft.com/office/officeart/2005/8/layout/gear1"/>
    <dgm:cxn modelId="{A20690A8-C1CA-1B48-8145-D8FB6FCC33AC}" type="presOf" srcId="{912948DF-CF87-1747-84E0-95AEA40440DF}" destId="{1B7C62E2-7228-5244-8524-EEA55BD34994}" srcOrd="0" destOrd="0" presId="urn:microsoft.com/office/officeart/2005/8/layout/gear1"/>
    <dgm:cxn modelId="{8A1559C3-F6A1-3D48-B236-6EFA037BAF62}" srcId="{5F8CD67A-67A0-6940-B9F9-0EAE5E684C4B}" destId="{458E0F51-3BE6-1B46-822A-D64979202934}" srcOrd="2" destOrd="0" parTransId="{AEF3DF53-3C5C-854A-8299-D4CFFB815B4D}" sibTransId="{BA9D0A87-A2E4-FF4B-84E3-4E5F37ED68F0}"/>
    <dgm:cxn modelId="{53F0AFCE-36A3-9B43-B103-85D2D0CBAF57}" srcId="{5F8CD67A-67A0-6940-B9F9-0EAE5E684C4B}" destId="{912948DF-CF87-1747-84E0-95AEA40440DF}" srcOrd="0" destOrd="0" parTransId="{4EE723A9-A1D0-A847-9D00-27E32E790777}" sibTransId="{06B22411-4A59-FA4B-A357-CD2905EE47AF}"/>
    <dgm:cxn modelId="{B7D150D2-E8FD-7F4A-8E61-CBC5F8899704}" type="presOf" srcId="{5F8CD67A-67A0-6940-B9F9-0EAE5E684C4B}" destId="{A858E8BF-6E8A-D34C-BA31-84AEC299BA42}" srcOrd="0" destOrd="0" presId="urn:microsoft.com/office/officeart/2005/8/layout/gear1"/>
    <dgm:cxn modelId="{E530E8E0-8AF6-584B-9EE6-1B6C839A653F}" type="presOf" srcId="{912948DF-CF87-1747-84E0-95AEA40440DF}" destId="{51731CFF-EA97-2D4C-9CC7-73BF4B604634}" srcOrd="2" destOrd="0" presId="urn:microsoft.com/office/officeart/2005/8/layout/gear1"/>
    <dgm:cxn modelId="{EF90C8E8-2D18-EB45-BE9C-9D9EE4D1551E}" type="presParOf" srcId="{A858E8BF-6E8A-D34C-BA31-84AEC299BA42}" destId="{1B7C62E2-7228-5244-8524-EEA55BD34994}" srcOrd="0" destOrd="0" presId="urn:microsoft.com/office/officeart/2005/8/layout/gear1"/>
    <dgm:cxn modelId="{FE326021-E51C-AD40-8325-C687571B9312}" type="presParOf" srcId="{A858E8BF-6E8A-D34C-BA31-84AEC299BA42}" destId="{A319CA91-EABA-D04A-9859-EFD5B298F65F}" srcOrd="1" destOrd="0" presId="urn:microsoft.com/office/officeart/2005/8/layout/gear1"/>
    <dgm:cxn modelId="{1584D729-BE6B-9F4A-AF7C-049922E28F61}" type="presParOf" srcId="{A858E8BF-6E8A-D34C-BA31-84AEC299BA42}" destId="{51731CFF-EA97-2D4C-9CC7-73BF4B604634}" srcOrd="2" destOrd="0" presId="urn:microsoft.com/office/officeart/2005/8/layout/gear1"/>
    <dgm:cxn modelId="{4017D278-A893-424E-9566-1FAC11858457}" type="presParOf" srcId="{A858E8BF-6E8A-D34C-BA31-84AEC299BA42}" destId="{F28E3334-1A96-AC45-B4CB-6ED90A9C9910}" srcOrd="3" destOrd="0" presId="urn:microsoft.com/office/officeart/2005/8/layout/gear1"/>
    <dgm:cxn modelId="{F5E1673B-03A1-954C-BECE-2BBB467417FE}" type="presParOf" srcId="{A858E8BF-6E8A-D34C-BA31-84AEC299BA42}" destId="{7FC27937-50D0-CC41-9DBE-8263118ADB45}" srcOrd="4" destOrd="0" presId="urn:microsoft.com/office/officeart/2005/8/layout/gear1"/>
    <dgm:cxn modelId="{B00757BB-7A9A-9342-AF2B-5777E526D8D9}" type="presParOf" srcId="{A858E8BF-6E8A-D34C-BA31-84AEC299BA42}" destId="{591A83DA-F368-1C4B-ADB7-92877AE840DF}" srcOrd="5" destOrd="0" presId="urn:microsoft.com/office/officeart/2005/8/layout/gear1"/>
    <dgm:cxn modelId="{2011305F-9A82-7C42-AB11-4DF820E60CCB}" type="presParOf" srcId="{A858E8BF-6E8A-D34C-BA31-84AEC299BA42}" destId="{4B8D0EE3-97A8-5942-B831-7983B2953663}" srcOrd="6" destOrd="0" presId="urn:microsoft.com/office/officeart/2005/8/layout/gear1"/>
    <dgm:cxn modelId="{612983C6-FB99-934A-B18F-327EA3A95617}" type="presParOf" srcId="{A858E8BF-6E8A-D34C-BA31-84AEC299BA42}" destId="{6CBC8C2B-9755-DA46-97D0-4B984EC00701}" srcOrd="7" destOrd="0" presId="urn:microsoft.com/office/officeart/2005/8/layout/gear1"/>
    <dgm:cxn modelId="{5B4E84FD-3AFD-144B-872F-F344D08F1911}" type="presParOf" srcId="{A858E8BF-6E8A-D34C-BA31-84AEC299BA42}" destId="{DA35D8A6-35F2-334D-8DBA-A36D1F952EBF}" srcOrd="8" destOrd="0" presId="urn:microsoft.com/office/officeart/2005/8/layout/gear1"/>
    <dgm:cxn modelId="{C28FAADF-1029-F44E-A386-9E2BD1EF820C}" type="presParOf" srcId="{A858E8BF-6E8A-D34C-BA31-84AEC299BA42}" destId="{128A3817-45CA-4147-9414-875341271102}" srcOrd="9" destOrd="0" presId="urn:microsoft.com/office/officeart/2005/8/layout/gear1"/>
    <dgm:cxn modelId="{7DE45461-0B90-8F44-9A20-3BC63177CE70}" type="presParOf" srcId="{A858E8BF-6E8A-D34C-BA31-84AEC299BA42}" destId="{0A753874-CA90-354A-B650-373B125E0D10}" srcOrd="10" destOrd="0" presId="urn:microsoft.com/office/officeart/2005/8/layout/gear1"/>
    <dgm:cxn modelId="{18E2E92E-F08A-104E-84EF-768BE5B7E401}" type="presParOf" srcId="{A858E8BF-6E8A-D34C-BA31-84AEC299BA42}" destId="{D9F3E136-A3EB-8147-A655-D0E5C291DCCF}" srcOrd="11" destOrd="0" presId="urn:microsoft.com/office/officeart/2005/8/layout/gear1"/>
    <dgm:cxn modelId="{9E85790C-AC76-9D40-AA93-91D4A44183E1}" type="presParOf" srcId="{A858E8BF-6E8A-D34C-BA31-84AEC299BA42}" destId="{F5555AF1-E716-514E-B772-9E06085E1D1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D4658-81BE-0946-B1CF-3FC81F63F3C6}" type="doc">
      <dgm:prSet loTypeId="urn:microsoft.com/office/officeart/2005/8/layout/target3" loCatId="list" qsTypeId="urn:microsoft.com/office/officeart/2005/8/quickstyle/simple4" qsCatId="simple" csTypeId="urn:microsoft.com/office/officeart/2005/8/colors/accent1_2" csCatId="accent1" phldr="1"/>
      <dgm:spPr/>
      <dgm:t>
        <a:bodyPr/>
        <a:lstStyle/>
        <a:p>
          <a:endParaRPr lang="en-GB"/>
        </a:p>
      </dgm:t>
    </dgm:pt>
    <dgm:pt modelId="{B72DA7CB-DC36-5E4C-ABC1-FDA10FA857F4}">
      <dgm:prSet phldrT="[Text]"/>
      <dgm:spPr/>
      <dgm:t>
        <a:bodyPr/>
        <a:lstStyle/>
        <a:p>
          <a:r>
            <a:rPr lang="en-GB">
              <a:hlinkClick xmlns:r="http://schemas.openxmlformats.org/officeDocument/2006/relationships" r:id="rId1"/>
            </a:rPr>
            <a:t>Stakeholders’ list</a:t>
          </a:r>
          <a:endParaRPr lang="en-GB"/>
        </a:p>
      </dgm:t>
    </dgm:pt>
    <dgm:pt modelId="{554767ED-D3DA-8248-81AB-2DD78F41925C}" type="parTrans" cxnId="{CBC1B633-DD2D-D748-899B-FA07A7FFD0F2}">
      <dgm:prSet/>
      <dgm:spPr/>
      <dgm:t>
        <a:bodyPr/>
        <a:lstStyle/>
        <a:p>
          <a:endParaRPr lang="en-GB"/>
        </a:p>
      </dgm:t>
    </dgm:pt>
    <dgm:pt modelId="{916F4EC2-E33C-2749-ADD7-DD0318515598}" type="sibTrans" cxnId="{CBC1B633-DD2D-D748-899B-FA07A7FFD0F2}">
      <dgm:prSet/>
      <dgm:spPr/>
      <dgm:t>
        <a:bodyPr/>
        <a:lstStyle/>
        <a:p>
          <a:endParaRPr lang="en-GB"/>
        </a:p>
      </dgm:t>
    </dgm:pt>
    <dgm:pt modelId="{9F3D33CC-FCC7-104A-B5EF-67AFF05C1101}">
      <dgm:prSet phldrT="[Text]"/>
      <dgm:spPr/>
      <dgm:t>
        <a:bodyPr/>
        <a:lstStyle/>
        <a:p>
          <a:r>
            <a:rPr lang="en-GB"/>
            <a:t>Alternative Food Networks</a:t>
          </a:r>
        </a:p>
      </dgm:t>
    </dgm:pt>
    <dgm:pt modelId="{BB73C9BC-E662-2043-AB6F-7AEEEF01D9E2}" type="parTrans" cxnId="{5F5DC36C-5040-1747-929C-5C43456AAFDF}">
      <dgm:prSet/>
      <dgm:spPr/>
      <dgm:t>
        <a:bodyPr/>
        <a:lstStyle/>
        <a:p>
          <a:endParaRPr lang="en-GB"/>
        </a:p>
      </dgm:t>
    </dgm:pt>
    <dgm:pt modelId="{8306211A-F7A0-5D43-BA19-B1153AF3DE54}" type="sibTrans" cxnId="{5F5DC36C-5040-1747-929C-5C43456AAFDF}">
      <dgm:prSet/>
      <dgm:spPr/>
      <dgm:t>
        <a:bodyPr/>
        <a:lstStyle/>
        <a:p>
          <a:endParaRPr lang="en-GB"/>
        </a:p>
      </dgm:t>
    </dgm:pt>
    <dgm:pt modelId="{69C4EC99-B80F-6C49-8731-3F16C7B40760}">
      <dgm:prSet phldrT="[Text]"/>
      <dgm:spPr/>
      <dgm:t>
        <a:bodyPr/>
        <a:lstStyle/>
        <a:p>
          <a:r>
            <a:rPr lang="en-GB"/>
            <a:t>Producers &amp; SMEs</a:t>
          </a:r>
        </a:p>
      </dgm:t>
    </dgm:pt>
    <dgm:pt modelId="{734002BB-749A-014D-BC05-4CE712A4B1C4}" type="parTrans" cxnId="{1F22097C-B1B6-1D46-B831-79628DCB93AE}">
      <dgm:prSet/>
      <dgm:spPr/>
      <dgm:t>
        <a:bodyPr/>
        <a:lstStyle/>
        <a:p>
          <a:endParaRPr lang="en-GB"/>
        </a:p>
      </dgm:t>
    </dgm:pt>
    <dgm:pt modelId="{D3C26C32-DE52-D04A-B39D-4FE2A773BA6F}" type="sibTrans" cxnId="{1F22097C-B1B6-1D46-B831-79628DCB93AE}">
      <dgm:prSet/>
      <dgm:spPr/>
      <dgm:t>
        <a:bodyPr/>
        <a:lstStyle/>
        <a:p>
          <a:endParaRPr lang="en-GB"/>
        </a:p>
      </dgm:t>
    </dgm:pt>
    <dgm:pt modelId="{9C75402D-398E-F94E-89A6-2486B9FC9F2B}">
      <dgm:prSet/>
      <dgm:spPr/>
      <dgm:t>
        <a:bodyPr/>
        <a:lstStyle/>
        <a:p>
          <a:r>
            <a:rPr lang="en-GB"/>
            <a:t>Logistics service providers</a:t>
          </a:r>
        </a:p>
      </dgm:t>
    </dgm:pt>
    <dgm:pt modelId="{CBEC3E4D-3B57-A842-BAB8-4D4038EAE9A4}" type="parTrans" cxnId="{D8668B1A-E542-4143-8A3C-29D661FE0E27}">
      <dgm:prSet/>
      <dgm:spPr/>
      <dgm:t>
        <a:bodyPr/>
        <a:lstStyle/>
        <a:p>
          <a:endParaRPr lang="en-GB"/>
        </a:p>
      </dgm:t>
    </dgm:pt>
    <dgm:pt modelId="{57358BBE-15B5-3E4F-B004-3B21BB103168}" type="sibTrans" cxnId="{D8668B1A-E542-4143-8A3C-29D661FE0E27}">
      <dgm:prSet/>
      <dgm:spPr/>
      <dgm:t>
        <a:bodyPr/>
        <a:lstStyle/>
        <a:p>
          <a:endParaRPr lang="en-GB"/>
        </a:p>
      </dgm:t>
    </dgm:pt>
    <dgm:pt modelId="{9CE8F7BE-47EC-C74F-83CC-0A454CE2CC4F}">
      <dgm:prSet/>
      <dgm:spPr/>
      <dgm:t>
        <a:bodyPr/>
        <a:lstStyle/>
        <a:p>
          <a:r>
            <a:rPr lang="en-GB"/>
            <a:t>Research &amp; Academia</a:t>
          </a:r>
        </a:p>
      </dgm:t>
    </dgm:pt>
    <dgm:pt modelId="{A4B50D12-5E79-4847-9023-B73385755478}" type="parTrans" cxnId="{8C501BE2-7276-8D42-8BA5-0BF36364DC51}">
      <dgm:prSet/>
      <dgm:spPr/>
      <dgm:t>
        <a:bodyPr/>
        <a:lstStyle/>
        <a:p>
          <a:endParaRPr lang="en-GB"/>
        </a:p>
      </dgm:t>
    </dgm:pt>
    <dgm:pt modelId="{9B6ADDEE-76EF-4347-900B-473CF25EC8D1}" type="sibTrans" cxnId="{8C501BE2-7276-8D42-8BA5-0BF36364DC51}">
      <dgm:prSet/>
      <dgm:spPr/>
      <dgm:t>
        <a:bodyPr/>
        <a:lstStyle/>
        <a:p>
          <a:endParaRPr lang="en-GB"/>
        </a:p>
      </dgm:t>
    </dgm:pt>
    <dgm:pt modelId="{1EF3BA6A-4587-FF4B-97F0-63AAFB85FF2B}">
      <dgm:prSet/>
      <dgm:spPr/>
      <dgm:t>
        <a:bodyPr/>
        <a:lstStyle/>
        <a:p>
          <a:r>
            <a:rPr lang="en-GB"/>
            <a:t>Policymakers &amp; public authorities</a:t>
          </a:r>
        </a:p>
      </dgm:t>
    </dgm:pt>
    <dgm:pt modelId="{D695EDFE-4D00-F542-8EC8-1D9CA99B08EF}" type="parTrans" cxnId="{6EFEC001-F606-D74F-B454-36088A7769B9}">
      <dgm:prSet/>
      <dgm:spPr/>
      <dgm:t>
        <a:bodyPr/>
        <a:lstStyle/>
        <a:p>
          <a:endParaRPr lang="en-GB"/>
        </a:p>
      </dgm:t>
    </dgm:pt>
    <dgm:pt modelId="{16DB75B4-C89E-A441-9CCF-91D188CD0B10}" type="sibTrans" cxnId="{6EFEC001-F606-D74F-B454-36088A7769B9}">
      <dgm:prSet/>
      <dgm:spPr/>
      <dgm:t>
        <a:bodyPr/>
        <a:lstStyle/>
        <a:p>
          <a:endParaRPr lang="en-GB"/>
        </a:p>
      </dgm:t>
    </dgm:pt>
    <dgm:pt modelId="{55E5C62D-02C0-504A-98FD-5E875EFD1A2E}">
      <dgm:prSet/>
      <dgm:spPr/>
      <dgm:t>
        <a:bodyPr/>
        <a:lstStyle/>
        <a:p>
          <a:r>
            <a:rPr lang="en-GB"/>
            <a:t>Business support organizations &amp; clusters</a:t>
          </a:r>
        </a:p>
      </dgm:t>
    </dgm:pt>
    <dgm:pt modelId="{28F13795-EE62-2041-9249-74D60853C931}" type="parTrans" cxnId="{05776FBD-7B4D-7B4F-869B-34A347584F69}">
      <dgm:prSet/>
      <dgm:spPr/>
      <dgm:t>
        <a:bodyPr/>
        <a:lstStyle/>
        <a:p>
          <a:endParaRPr lang="en-GB"/>
        </a:p>
      </dgm:t>
    </dgm:pt>
    <dgm:pt modelId="{1813B0FE-553B-6543-B562-179CFF0918B8}" type="sibTrans" cxnId="{05776FBD-7B4D-7B4F-869B-34A347584F69}">
      <dgm:prSet/>
      <dgm:spPr/>
      <dgm:t>
        <a:bodyPr/>
        <a:lstStyle/>
        <a:p>
          <a:endParaRPr lang="en-GB"/>
        </a:p>
      </dgm:t>
    </dgm:pt>
    <dgm:pt modelId="{47F15A9B-4976-BA43-A436-71F028AE88C7}" type="pres">
      <dgm:prSet presAssocID="{090D4658-81BE-0946-B1CF-3FC81F63F3C6}" presName="Name0" presStyleCnt="0">
        <dgm:presLayoutVars>
          <dgm:chMax val="7"/>
          <dgm:dir/>
          <dgm:animLvl val="lvl"/>
          <dgm:resizeHandles val="exact"/>
        </dgm:presLayoutVars>
      </dgm:prSet>
      <dgm:spPr/>
    </dgm:pt>
    <dgm:pt modelId="{09AA7BFD-DD01-1D4F-BA21-F5CFEADB9B09}" type="pres">
      <dgm:prSet presAssocID="{B72DA7CB-DC36-5E4C-ABC1-FDA10FA857F4}" presName="circle1" presStyleLbl="node1" presStyleIdx="0" presStyleCnt="7"/>
      <dgm:spPr>
        <a:gradFill rotWithShape="0">
          <a:gsLst>
            <a:gs pos="0">
              <a:srgbClr val="18BAA8"/>
            </a:gs>
            <a:gs pos="80000">
              <a:srgbClr val="7494A4"/>
            </a:gs>
            <a:gs pos="98000">
              <a:srgbClr val="7494A4"/>
            </a:gs>
          </a:gsLst>
        </a:gradFill>
      </dgm:spPr>
    </dgm:pt>
    <dgm:pt modelId="{B6D18EE7-5183-F640-A5C8-78250920A2A5}" type="pres">
      <dgm:prSet presAssocID="{B72DA7CB-DC36-5E4C-ABC1-FDA10FA857F4}" presName="space" presStyleCnt="0"/>
      <dgm:spPr/>
    </dgm:pt>
    <dgm:pt modelId="{92F51B1A-C63E-944A-B4F9-CF82FEC0D55D}" type="pres">
      <dgm:prSet presAssocID="{B72DA7CB-DC36-5E4C-ABC1-FDA10FA857F4}" presName="rect1" presStyleLbl="alignAcc1" presStyleIdx="0" presStyleCnt="7"/>
      <dgm:spPr/>
    </dgm:pt>
    <dgm:pt modelId="{F99B0E9E-8FCB-814F-818B-95FDC7929EF4}" type="pres">
      <dgm:prSet presAssocID="{9F3D33CC-FCC7-104A-B5EF-67AFF05C1101}" presName="vertSpace2" presStyleLbl="node1" presStyleIdx="0" presStyleCnt="7"/>
      <dgm:spPr/>
    </dgm:pt>
    <dgm:pt modelId="{D7DFB572-E49D-1E42-ACD1-1BAB4D0FA5EF}" type="pres">
      <dgm:prSet presAssocID="{9F3D33CC-FCC7-104A-B5EF-67AFF05C1101}" presName="circle2" presStyleLbl="node1" presStyleIdx="1" presStyleCnt="7"/>
      <dgm:spPr>
        <a:gradFill rotWithShape="0">
          <a:gsLst>
            <a:gs pos="0">
              <a:srgbClr val="18BAA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ABFCDF1F-D00F-324C-86B8-E819A3FADE00}" type="pres">
      <dgm:prSet presAssocID="{9F3D33CC-FCC7-104A-B5EF-67AFF05C1101}" presName="rect2" presStyleLbl="alignAcc1" presStyleIdx="1" presStyleCnt="7"/>
      <dgm:spPr/>
    </dgm:pt>
    <dgm:pt modelId="{32BE44AA-4EBD-DC44-919D-2F3E15CC2718}" type="pres">
      <dgm:prSet presAssocID="{69C4EC99-B80F-6C49-8731-3F16C7B40760}" presName="vertSpace3" presStyleLbl="node1" presStyleIdx="1" presStyleCnt="7"/>
      <dgm:spPr/>
    </dgm:pt>
    <dgm:pt modelId="{BF108F3A-1297-E349-8CD7-F1EE1A21848D}" type="pres">
      <dgm:prSet presAssocID="{69C4EC99-B80F-6C49-8731-3F16C7B40760}" presName="circle3" presStyleLbl="node1" presStyleIdx="2" presStyleCnt="7"/>
      <dgm:spPr>
        <a:gradFill rotWithShape="0">
          <a:gsLst>
            <a:gs pos="0">
              <a:srgbClr val="18BAA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4F535D0C-CAE4-4A43-861B-69CF40DC6AC3}" type="pres">
      <dgm:prSet presAssocID="{69C4EC99-B80F-6C49-8731-3F16C7B40760}" presName="rect3" presStyleLbl="alignAcc1" presStyleIdx="2" presStyleCnt="7"/>
      <dgm:spPr/>
    </dgm:pt>
    <dgm:pt modelId="{87FA58E2-5052-A94F-B6C5-AB7A958B81E1}" type="pres">
      <dgm:prSet presAssocID="{9C75402D-398E-F94E-89A6-2486B9FC9F2B}" presName="vertSpace4" presStyleLbl="node1" presStyleIdx="2" presStyleCnt="7"/>
      <dgm:spPr/>
    </dgm:pt>
    <dgm:pt modelId="{B4F898B0-FAD8-CE43-A073-4C3C4AFC72D6}" type="pres">
      <dgm:prSet presAssocID="{9C75402D-398E-F94E-89A6-2486B9FC9F2B}" presName="circle4" presStyleLbl="node1" presStyleIdx="3" presStyleCnt="7"/>
      <dgm:spPr>
        <a:gradFill rotWithShape="0">
          <a:gsLst>
            <a:gs pos="0">
              <a:srgbClr val="18BAA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pt>
    <dgm:pt modelId="{70D85E0D-8E99-EB4B-B030-B917CE84D298}" type="pres">
      <dgm:prSet presAssocID="{9C75402D-398E-F94E-89A6-2486B9FC9F2B}" presName="rect4" presStyleLbl="alignAcc1" presStyleIdx="3" presStyleCnt="7"/>
      <dgm:spPr/>
    </dgm:pt>
    <dgm:pt modelId="{22D6C836-C979-CC44-A616-DA338DFB3264}" type="pres">
      <dgm:prSet presAssocID="{9CE8F7BE-47EC-C74F-83CC-0A454CE2CC4F}" presName="vertSpace5" presStyleLbl="node1" presStyleIdx="3" presStyleCnt="7"/>
      <dgm:spPr/>
    </dgm:pt>
    <dgm:pt modelId="{AD268DB5-5800-2444-88CE-717B050090C6}" type="pres">
      <dgm:prSet presAssocID="{9CE8F7BE-47EC-C74F-83CC-0A454CE2CC4F}" presName="circle5" presStyleLbl="node1" presStyleIdx="4" presStyleCnt="7"/>
      <dgm:spPr/>
    </dgm:pt>
    <dgm:pt modelId="{E3D1B63A-3EF1-E347-879C-A605B6831185}" type="pres">
      <dgm:prSet presAssocID="{9CE8F7BE-47EC-C74F-83CC-0A454CE2CC4F}" presName="rect5" presStyleLbl="alignAcc1" presStyleIdx="4" presStyleCnt="7"/>
      <dgm:spPr/>
    </dgm:pt>
    <dgm:pt modelId="{36E85D7D-B827-7A49-9B9A-F5B015CCA495}" type="pres">
      <dgm:prSet presAssocID="{1EF3BA6A-4587-FF4B-97F0-63AAFB85FF2B}" presName="vertSpace6" presStyleLbl="node1" presStyleIdx="4" presStyleCnt="7"/>
      <dgm:spPr/>
    </dgm:pt>
    <dgm:pt modelId="{1E1D28CE-DE33-AD4E-8EE5-DE280FFBDB78}" type="pres">
      <dgm:prSet presAssocID="{1EF3BA6A-4587-FF4B-97F0-63AAFB85FF2B}" presName="circle6" presStyleLbl="node1" presStyleIdx="5" presStyleCnt="7"/>
      <dgm:spPr/>
    </dgm:pt>
    <dgm:pt modelId="{A247109B-9473-F542-8D41-8E3CF9AD2DED}" type="pres">
      <dgm:prSet presAssocID="{1EF3BA6A-4587-FF4B-97F0-63AAFB85FF2B}" presName="rect6" presStyleLbl="alignAcc1" presStyleIdx="5" presStyleCnt="7"/>
      <dgm:spPr/>
    </dgm:pt>
    <dgm:pt modelId="{D0674FFE-F89F-CF4D-A7AF-9C9951DAE310}" type="pres">
      <dgm:prSet presAssocID="{55E5C62D-02C0-504A-98FD-5E875EFD1A2E}" presName="vertSpace7" presStyleLbl="node1" presStyleIdx="5" presStyleCnt="7"/>
      <dgm:spPr/>
    </dgm:pt>
    <dgm:pt modelId="{5788C7DE-1CF9-8C43-9250-35C234DC7E39}" type="pres">
      <dgm:prSet presAssocID="{55E5C62D-02C0-504A-98FD-5E875EFD1A2E}" presName="circle7" presStyleLbl="node1" presStyleIdx="6" presStyleCnt="7"/>
      <dgm:spPr/>
    </dgm:pt>
    <dgm:pt modelId="{23159CF7-F54B-3548-8FB6-7B2DC6D0E712}" type="pres">
      <dgm:prSet presAssocID="{55E5C62D-02C0-504A-98FD-5E875EFD1A2E}" presName="rect7" presStyleLbl="alignAcc1" presStyleIdx="6" presStyleCnt="7"/>
      <dgm:spPr/>
    </dgm:pt>
    <dgm:pt modelId="{759915CB-8DF8-124A-8EFD-18604B5C2736}" type="pres">
      <dgm:prSet presAssocID="{B72DA7CB-DC36-5E4C-ABC1-FDA10FA857F4}" presName="rect1ParTxNoCh" presStyleLbl="alignAcc1" presStyleIdx="6" presStyleCnt="7">
        <dgm:presLayoutVars>
          <dgm:chMax val="1"/>
          <dgm:bulletEnabled val="1"/>
        </dgm:presLayoutVars>
      </dgm:prSet>
      <dgm:spPr/>
    </dgm:pt>
    <dgm:pt modelId="{BC5AAA49-2E2D-DA4C-81D4-1AE03401AC96}" type="pres">
      <dgm:prSet presAssocID="{9F3D33CC-FCC7-104A-B5EF-67AFF05C1101}" presName="rect2ParTxNoCh" presStyleLbl="alignAcc1" presStyleIdx="6" presStyleCnt="7">
        <dgm:presLayoutVars>
          <dgm:chMax val="1"/>
          <dgm:bulletEnabled val="1"/>
        </dgm:presLayoutVars>
      </dgm:prSet>
      <dgm:spPr/>
    </dgm:pt>
    <dgm:pt modelId="{3EDD32B8-5545-1E40-8BDD-FD736DAC0BF6}" type="pres">
      <dgm:prSet presAssocID="{69C4EC99-B80F-6C49-8731-3F16C7B40760}" presName="rect3ParTxNoCh" presStyleLbl="alignAcc1" presStyleIdx="6" presStyleCnt="7">
        <dgm:presLayoutVars>
          <dgm:chMax val="1"/>
          <dgm:bulletEnabled val="1"/>
        </dgm:presLayoutVars>
      </dgm:prSet>
      <dgm:spPr/>
    </dgm:pt>
    <dgm:pt modelId="{B3230F80-E00D-4E47-B5CC-55DDAD8F6F89}" type="pres">
      <dgm:prSet presAssocID="{9C75402D-398E-F94E-89A6-2486B9FC9F2B}" presName="rect4ParTxNoCh" presStyleLbl="alignAcc1" presStyleIdx="6" presStyleCnt="7">
        <dgm:presLayoutVars>
          <dgm:chMax val="1"/>
          <dgm:bulletEnabled val="1"/>
        </dgm:presLayoutVars>
      </dgm:prSet>
      <dgm:spPr/>
    </dgm:pt>
    <dgm:pt modelId="{E78DA462-EDA1-FA45-B3EF-7B4CDA213199}" type="pres">
      <dgm:prSet presAssocID="{9CE8F7BE-47EC-C74F-83CC-0A454CE2CC4F}" presName="rect5ParTxNoCh" presStyleLbl="alignAcc1" presStyleIdx="6" presStyleCnt="7">
        <dgm:presLayoutVars>
          <dgm:chMax val="1"/>
          <dgm:bulletEnabled val="1"/>
        </dgm:presLayoutVars>
      </dgm:prSet>
      <dgm:spPr/>
    </dgm:pt>
    <dgm:pt modelId="{E00ABB5C-E2B2-5D4F-80B2-3C7A05765CD6}" type="pres">
      <dgm:prSet presAssocID="{1EF3BA6A-4587-FF4B-97F0-63AAFB85FF2B}" presName="rect6ParTxNoCh" presStyleLbl="alignAcc1" presStyleIdx="6" presStyleCnt="7">
        <dgm:presLayoutVars>
          <dgm:chMax val="1"/>
          <dgm:bulletEnabled val="1"/>
        </dgm:presLayoutVars>
      </dgm:prSet>
      <dgm:spPr/>
    </dgm:pt>
    <dgm:pt modelId="{13B9F654-5B52-7943-9372-4E7FB1C45227}" type="pres">
      <dgm:prSet presAssocID="{55E5C62D-02C0-504A-98FD-5E875EFD1A2E}" presName="rect7ParTxNoCh" presStyleLbl="alignAcc1" presStyleIdx="6" presStyleCnt="7">
        <dgm:presLayoutVars>
          <dgm:chMax val="1"/>
          <dgm:bulletEnabled val="1"/>
        </dgm:presLayoutVars>
      </dgm:prSet>
      <dgm:spPr/>
    </dgm:pt>
  </dgm:ptLst>
  <dgm:cxnLst>
    <dgm:cxn modelId="{6EFEC001-F606-D74F-B454-36088A7769B9}" srcId="{090D4658-81BE-0946-B1CF-3FC81F63F3C6}" destId="{1EF3BA6A-4587-FF4B-97F0-63AAFB85FF2B}" srcOrd="5" destOrd="0" parTransId="{D695EDFE-4D00-F542-8EC8-1D9CA99B08EF}" sibTransId="{16DB75B4-C89E-A441-9CCF-91D188CD0B10}"/>
    <dgm:cxn modelId="{D8668B1A-E542-4143-8A3C-29D661FE0E27}" srcId="{090D4658-81BE-0946-B1CF-3FC81F63F3C6}" destId="{9C75402D-398E-F94E-89A6-2486B9FC9F2B}" srcOrd="3" destOrd="0" parTransId="{CBEC3E4D-3B57-A842-BAB8-4D4038EAE9A4}" sibTransId="{57358BBE-15B5-3E4F-B004-3B21BB103168}"/>
    <dgm:cxn modelId="{CBC1B633-DD2D-D748-899B-FA07A7FFD0F2}" srcId="{090D4658-81BE-0946-B1CF-3FC81F63F3C6}" destId="{B72DA7CB-DC36-5E4C-ABC1-FDA10FA857F4}" srcOrd="0" destOrd="0" parTransId="{554767ED-D3DA-8248-81AB-2DD78F41925C}" sibTransId="{916F4EC2-E33C-2749-ADD7-DD0318515598}"/>
    <dgm:cxn modelId="{5F5DC36C-5040-1747-929C-5C43456AAFDF}" srcId="{090D4658-81BE-0946-B1CF-3FC81F63F3C6}" destId="{9F3D33CC-FCC7-104A-B5EF-67AFF05C1101}" srcOrd="1" destOrd="0" parTransId="{BB73C9BC-E662-2043-AB6F-7AEEEF01D9E2}" sibTransId="{8306211A-F7A0-5D43-BA19-B1153AF3DE54}"/>
    <dgm:cxn modelId="{2C787D4E-CE31-674C-9E63-B1EE5A50CB1B}" type="presOf" srcId="{69C4EC99-B80F-6C49-8731-3F16C7B40760}" destId="{4F535D0C-CAE4-4A43-861B-69CF40DC6AC3}" srcOrd="0" destOrd="0" presId="urn:microsoft.com/office/officeart/2005/8/layout/target3"/>
    <dgm:cxn modelId="{F873F44E-1619-CB42-9CC7-8BA6CEEF5FE8}" type="presOf" srcId="{1EF3BA6A-4587-FF4B-97F0-63AAFB85FF2B}" destId="{A247109B-9473-F542-8D41-8E3CF9AD2DED}" srcOrd="0" destOrd="0" presId="urn:microsoft.com/office/officeart/2005/8/layout/target3"/>
    <dgm:cxn modelId="{A94ABC6F-E2B0-4E40-8202-E4CC39BC6474}" type="presOf" srcId="{B72DA7CB-DC36-5E4C-ABC1-FDA10FA857F4}" destId="{759915CB-8DF8-124A-8EFD-18604B5C2736}" srcOrd="1" destOrd="0" presId="urn:microsoft.com/office/officeart/2005/8/layout/target3"/>
    <dgm:cxn modelId="{41EF2E55-86C5-5146-89FD-4FB1F48BA2CA}" type="presOf" srcId="{1EF3BA6A-4587-FF4B-97F0-63AAFB85FF2B}" destId="{E00ABB5C-E2B2-5D4F-80B2-3C7A05765CD6}" srcOrd="1" destOrd="0" presId="urn:microsoft.com/office/officeart/2005/8/layout/target3"/>
    <dgm:cxn modelId="{28FE5475-E161-C848-A54B-33F982B4FC93}" type="presOf" srcId="{9C75402D-398E-F94E-89A6-2486B9FC9F2B}" destId="{B3230F80-E00D-4E47-B5CC-55DDAD8F6F89}" srcOrd="1" destOrd="0" presId="urn:microsoft.com/office/officeart/2005/8/layout/target3"/>
    <dgm:cxn modelId="{1F22097C-B1B6-1D46-B831-79628DCB93AE}" srcId="{090D4658-81BE-0946-B1CF-3FC81F63F3C6}" destId="{69C4EC99-B80F-6C49-8731-3F16C7B40760}" srcOrd="2" destOrd="0" parTransId="{734002BB-749A-014D-BC05-4CE712A4B1C4}" sibTransId="{D3C26C32-DE52-D04A-B39D-4FE2A773BA6F}"/>
    <dgm:cxn modelId="{DE4C7A82-D81F-4F4D-8D7F-97DB9FE55221}" type="presOf" srcId="{69C4EC99-B80F-6C49-8731-3F16C7B40760}" destId="{3EDD32B8-5545-1E40-8BDD-FD736DAC0BF6}" srcOrd="1" destOrd="0" presId="urn:microsoft.com/office/officeart/2005/8/layout/target3"/>
    <dgm:cxn modelId="{9CB3B998-1FEC-F44B-AACA-716D613315A1}" type="presOf" srcId="{9CE8F7BE-47EC-C74F-83CC-0A454CE2CC4F}" destId="{E78DA462-EDA1-FA45-B3EF-7B4CDA213199}" srcOrd="1" destOrd="0" presId="urn:microsoft.com/office/officeart/2005/8/layout/target3"/>
    <dgm:cxn modelId="{C6DAAB9E-45BA-4541-A131-7813A1BEF30C}" type="presOf" srcId="{9F3D33CC-FCC7-104A-B5EF-67AFF05C1101}" destId="{BC5AAA49-2E2D-DA4C-81D4-1AE03401AC96}" srcOrd="1" destOrd="0" presId="urn:microsoft.com/office/officeart/2005/8/layout/target3"/>
    <dgm:cxn modelId="{00E8ADA2-AF79-7D4F-B010-F0B0ECB08FC0}" type="presOf" srcId="{55E5C62D-02C0-504A-98FD-5E875EFD1A2E}" destId="{23159CF7-F54B-3548-8FB6-7B2DC6D0E712}" srcOrd="0" destOrd="0" presId="urn:microsoft.com/office/officeart/2005/8/layout/target3"/>
    <dgm:cxn modelId="{36E094B4-E4F6-A542-9D94-52FC61412B03}" type="presOf" srcId="{090D4658-81BE-0946-B1CF-3FC81F63F3C6}" destId="{47F15A9B-4976-BA43-A436-71F028AE88C7}" srcOrd="0" destOrd="0" presId="urn:microsoft.com/office/officeart/2005/8/layout/target3"/>
    <dgm:cxn modelId="{05776FBD-7B4D-7B4F-869B-34A347584F69}" srcId="{090D4658-81BE-0946-B1CF-3FC81F63F3C6}" destId="{55E5C62D-02C0-504A-98FD-5E875EFD1A2E}" srcOrd="6" destOrd="0" parTransId="{28F13795-EE62-2041-9249-74D60853C931}" sibTransId="{1813B0FE-553B-6543-B562-179CFF0918B8}"/>
    <dgm:cxn modelId="{7F32BED0-550C-8A42-BEC6-BC8E89C5FE85}" type="presOf" srcId="{9CE8F7BE-47EC-C74F-83CC-0A454CE2CC4F}" destId="{E3D1B63A-3EF1-E347-879C-A605B6831185}" srcOrd="0" destOrd="0" presId="urn:microsoft.com/office/officeart/2005/8/layout/target3"/>
    <dgm:cxn modelId="{7486A4D9-9978-284E-8068-AD893A4270E9}" type="presOf" srcId="{9F3D33CC-FCC7-104A-B5EF-67AFF05C1101}" destId="{ABFCDF1F-D00F-324C-86B8-E819A3FADE00}" srcOrd="0" destOrd="0" presId="urn:microsoft.com/office/officeart/2005/8/layout/target3"/>
    <dgm:cxn modelId="{8C501BE2-7276-8D42-8BA5-0BF36364DC51}" srcId="{090D4658-81BE-0946-B1CF-3FC81F63F3C6}" destId="{9CE8F7BE-47EC-C74F-83CC-0A454CE2CC4F}" srcOrd="4" destOrd="0" parTransId="{A4B50D12-5E79-4847-9023-B73385755478}" sibTransId="{9B6ADDEE-76EF-4347-900B-473CF25EC8D1}"/>
    <dgm:cxn modelId="{76EF4FE5-153E-3C48-BEEE-9E107C229EBC}" type="presOf" srcId="{55E5C62D-02C0-504A-98FD-5E875EFD1A2E}" destId="{13B9F654-5B52-7943-9372-4E7FB1C45227}" srcOrd="1" destOrd="0" presId="urn:microsoft.com/office/officeart/2005/8/layout/target3"/>
    <dgm:cxn modelId="{305DB7ED-81BE-484B-BC7F-965A03B0B933}" type="presOf" srcId="{9C75402D-398E-F94E-89A6-2486B9FC9F2B}" destId="{70D85E0D-8E99-EB4B-B030-B917CE84D298}" srcOrd="0" destOrd="0" presId="urn:microsoft.com/office/officeart/2005/8/layout/target3"/>
    <dgm:cxn modelId="{35A224EF-10EC-8245-B8CF-6D85443A3AC8}" type="presOf" srcId="{B72DA7CB-DC36-5E4C-ABC1-FDA10FA857F4}" destId="{92F51B1A-C63E-944A-B4F9-CF82FEC0D55D}" srcOrd="0" destOrd="0" presId="urn:microsoft.com/office/officeart/2005/8/layout/target3"/>
    <dgm:cxn modelId="{FA4CB8DE-AC2C-474A-B5F7-CB005CC68077}" type="presParOf" srcId="{47F15A9B-4976-BA43-A436-71F028AE88C7}" destId="{09AA7BFD-DD01-1D4F-BA21-F5CFEADB9B09}" srcOrd="0" destOrd="0" presId="urn:microsoft.com/office/officeart/2005/8/layout/target3"/>
    <dgm:cxn modelId="{3444E016-D8FD-6B40-A9C6-E93D19DF274E}" type="presParOf" srcId="{47F15A9B-4976-BA43-A436-71F028AE88C7}" destId="{B6D18EE7-5183-F640-A5C8-78250920A2A5}" srcOrd="1" destOrd="0" presId="urn:microsoft.com/office/officeart/2005/8/layout/target3"/>
    <dgm:cxn modelId="{7EB10E93-CDFD-D24C-AFF0-BBD9E234E259}" type="presParOf" srcId="{47F15A9B-4976-BA43-A436-71F028AE88C7}" destId="{92F51B1A-C63E-944A-B4F9-CF82FEC0D55D}" srcOrd="2" destOrd="0" presId="urn:microsoft.com/office/officeart/2005/8/layout/target3"/>
    <dgm:cxn modelId="{F13E0B1F-121F-0C4C-8B94-C5AAA0E9B66C}" type="presParOf" srcId="{47F15A9B-4976-BA43-A436-71F028AE88C7}" destId="{F99B0E9E-8FCB-814F-818B-95FDC7929EF4}" srcOrd="3" destOrd="0" presId="urn:microsoft.com/office/officeart/2005/8/layout/target3"/>
    <dgm:cxn modelId="{158087EE-3D64-7447-B389-0AC6DCDF3611}" type="presParOf" srcId="{47F15A9B-4976-BA43-A436-71F028AE88C7}" destId="{D7DFB572-E49D-1E42-ACD1-1BAB4D0FA5EF}" srcOrd="4" destOrd="0" presId="urn:microsoft.com/office/officeart/2005/8/layout/target3"/>
    <dgm:cxn modelId="{D436E7EE-0BA3-EC4C-BBCD-C0FFF300AB85}" type="presParOf" srcId="{47F15A9B-4976-BA43-A436-71F028AE88C7}" destId="{ABFCDF1F-D00F-324C-86B8-E819A3FADE00}" srcOrd="5" destOrd="0" presId="urn:microsoft.com/office/officeart/2005/8/layout/target3"/>
    <dgm:cxn modelId="{B6C3040E-47AA-E84A-979A-ED4476F9CB41}" type="presParOf" srcId="{47F15A9B-4976-BA43-A436-71F028AE88C7}" destId="{32BE44AA-4EBD-DC44-919D-2F3E15CC2718}" srcOrd="6" destOrd="0" presId="urn:microsoft.com/office/officeart/2005/8/layout/target3"/>
    <dgm:cxn modelId="{FAAFABF7-5F63-CB41-8F54-518E6B3E0B5A}" type="presParOf" srcId="{47F15A9B-4976-BA43-A436-71F028AE88C7}" destId="{BF108F3A-1297-E349-8CD7-F1EE1A21848D}" srcOrd="7" destOrd="0" presId="urn:microsoft.com/office/officeart/2005/8/layout/target3"/>
    <dgm:cxn modelId="{3DA6591F-563A-AC45-B2A9-0189D516C25E}" type="presParOf" srcId="{47F15A9B-4976-BA43-A436-71F028AE88C7}" destId="{4F535D0C-CAE4-4A43-861B-69CF40DC6AC3}" srcOrd="8" destOrd="0" presId="urn:microsoft.com/office/officeart/2005/8/layout/target3"/>
    <dgm:cxn modelId="{AE70D34D-140F-EE44-A8AD-A963924CF277}" type="presParOf" srcId="{47F15A9B-4976-BA43-A436-71F028AE88C7}" destId="{87FA58E2-5052-A94F-B6C5-AB7A958B81E1}" srcOrd="9" destOrd="0" presId="urn:microsoft.com/office/officeart/2005/8/layout/target3"/>
    <dgm:cxn modelId="{88E023A2-2E65-7741-AD28-688AA5D68C70}" type="presParOf" srcId="{47F15A9B-4976-BA43-A436-71F028AE88C7}" destId="{B4F898B0-FAD8-CE43-A073-4C3C4AFC72D6}" srcOrd="10" destOrd="0" presId="urn:microsoft.com/office/officeart/2005/8/layout/target3"/>
    <dgm:cxn modelId="{6BC11B2D-B04E-C643-9021-BA152F11CBEF}" type="presParOf" srcId="{47F15A9B-4976-BA43-A436-71F028AE88C7}" destId="{70D85E0D-8E99-EB4B-B030-B917CE84D298}" srcOrd="11" destOrd="0" presId="urn:microsoft.com/office/officeart/2005/8/layout/target3"/>
    <dgm:cxn modelId="{89F09D45-77CF-ED4A-AF74-BF0D598A047C}" type="presParOf" srcId="{47F15A9B-4976-BA43-A436-71F028AE88C7}" destId="{22D6C836-C979-CC44-A616-DA338DFB3264}" srcOrd="12" destOrd="0" presId="urn:microsoft.com/office/officeart/2005/8/layout/target3"/>
    <dgm:cxn modelId="{B49128C3-2014-E945-A953-EAE1EF4BED02}" type="presParOf" srcId="{47F15A9B-4976-BA43-A436-71F028AE88C7}" destId="{AD268DB5-5800-2444-88CE-717B050090C6}" srcOrd="13" destOrd="0" presId="urn:microsoft.com/office/officeart/2005/8/layout/target3"/>
    <dgm:cxn modelId="{E4921AFA-721F-3349-8433-CD425556F0DD}" type="presParOf" srcId="{47F15A9B-4976-BA43-A436-71F028AE88C7}" destId="{E3D1B63A-3EF1-E347-879C-A605B6831185}" srcOrd="14" destOrd="0" presId="urn:microsoft.com/office/officeart/2005/8/layout/target3"/>
    <dgm:cxn modelId="{9E3E211A-E894-484D-8097-6C1212640EEB}" type="presParOf" srcId="{47F15A9B-4976-BA43-A436-71F028AE88C7}" destId="{36E85D7D-B827-7A49-9B9A-F5B015CCA495}" srcOrd="15" destOrd="0" presId="urn:microsoft.com/office/officeart/2005/8/layout/target3"/>
    <dgm:cxn modelId="{CF927FEA-B040-EB4F-9E2A-60DF639E6C2C}" type="presParOf" srcId="{47F15A9B-4976-BA43-A436-71F028AE88C7}" destId="{1E1D28CE-DE33-AD4E-8EE5-DE280FFBDB78}" srcOrd="16" destOrd="0" presId="urn:microsoft.com/office/officeart/2005/8/layout/target3"/>
    <dgm:cxn modelId="{5833F913-DE3B-0640-BC61-461898776BAA}" type="presParOf" srcId="{47F15A9B-4976-BA43-A436-71F028AE88C7}" destId="{A247109B-9473-F542-8D41-8E3CF9AD2DED}" srcOrd="17" destOrd="0" presId="urn:microsoft.com/office/officeart/2005/8/layout/target3"/>
    <dgm:cxn modelId="{B45887FE-0EF1-1D41-A0A8-3022296B1965}" type="presParOf" srcId="{47F15A9B-4976-BA43-A436-71F028AE88C7}" destId="{D0674FFE-F89F-CF4D-A7AF-9C9951DAE310}" srcOrd="18" destOrd="0" presId="urn:microsoft.com/office/officeart/2005/8/layout/target3"/>
    <dgm:cxn modelId="{8EFEBAA2-B20B-AB4A-90B4-F61E765EF589}" type="presParOf" srcId="{47F15A9B-4976-BA43-A436-71F028AE88C7}" destId="{5788C7DE-1CF9-8C43-9250-35C234DC7E39}" srcOrd="19" destOrd="0" presId="urn:microsoft.com/office/officeart/2005/8/layout/target3"/>
    <dgm:cxn modelId="{4B9651AB-CAF4-0E4F-A539-FE37319782D5}" type="presParOf" srcId="{47F15A9B-4976-BA43-A436-71F028AE88C7}" destId="{23159CF7-F54B-3548-8FB6-7B2DC6D0E712}" srcOrd="20" destOrd="0" presId="urn:microsoft.com/office/officeart/2005/8/layout/target3"/>
    <dgm:cxn modelId="{93D727C6-FDAC-5C4E-B825-5205C4D1A60B}" type="presParOf" srcId="{47F15A9B-4976-BA43-A436-71F028AE88C7}" destId="{759915CB-8DF8-124A-8EFD-18604B5C2736}" srcOrd="21" destOrd="0" presId="urn:microsoft.com/office/officeart/2005/8/layout/target3"/>
    <dgm:cxn modelId="{4B1F8B28-C890-3B44-869B-B6E0ADB291DA}" type="presParOf" srcId="{47F15A9B-4976-BA43-A436-71F028AE88C7}" destId="{BC5AAA49-2E2D-DA4C-81D4-1AE03401AC96}" srcOrd="22" destOrd="0" presId="urn:microsoft.com/office/officeart/2005/8/layout/target3"/>
    <dgm:cxn modelId="{99CD9EFC-66C9-5241-96E2-BF79B5D525F8}" type="presParOf" srcId="{47F15A9B-4976-BA43-A436-71F028AE88C7}" destId="{3EDD32B8-5545-1E40-8BDD-FD736DAC0BF6}" srcOrd="23" destOrd="0" presId="urn:microsoft.com/office/officeart/2005/8/layout/target3"/>
    <dgm:cxn modelId="{3A87554A-1C90-7344-B207-52A64BDEE36C}" type="presParOf" srcId="{47F15A9B-4976-BA43-A436-71F028AE88C7}" destId="{B3230F80-E00D-4E47-B5CC-55DDAD8F6F89}" srcOrd="24" destOrd="0" presId="urn:microsoft.com/office/officeart/2005/8/layout/target3"/>
    <dgm:cxn modelId="{76CCB156-798C-5341-A2DC-F27F7EBB8C9E}" type="presParOf" srcId="{47F15A9B-4976-BA43-A436-71F028AE88C7}" destId="{E78DA462-EDA1-FA45-B3EF-7B4CDA213199}" srcOrd="25" destOrd="0" presId="urn:microsoft.com/office/officeart/2005/8/layout/target3"/>
    <dgm:cxn modelId="{39AD545F-5B6A-334E-A850-50AD1BA811E7}" type="presParOf" srcId="{47F15A9B-4976-BA43-A436-71F028AE88C7}" destId="{E00ABB5C-E2B2-5D4F-80B2-3C7A05765CD6}" srcOrd="26" destOrd="0" presId="urn:microsoft.com/office/officeart/2005/8/layout/target3"/>
    <dgm:cxn modelId="{3420CF5B-D2AD-B64D-BB27-623B38D43D01}" type="presParOf" srcId="{47F15A9B-4976-BA43-A436-71F028AE88C7}" destId="{13B9F654-5B52-7943-9372-4E7FB1C45227}"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C62E2-7228-5244-8524-EEA55BD34994}">
      <dsp:nvSpPr>
        <dsp:cNvPr id="0" name=""/>
        <dsp:cNvSpPr/>
      </dsp:nvSpPr>
      <dsp:spPr>
        <a:xfrm>
          <a:off x="2844800" y="1828800"/>
          <a:ext cx="2235200" cy="2235200"/>
        </a:xfrm>
        <a:prstGeom prst="gear9">
          <a:avLst/>
        </a:prstGeom>
        <a:solidFill>
          <a:srgbClr val="18BA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Transnational Innovation Hub</a:t>
          </a:r>
        </a:p>
      </dsp:txBody>
      <dsp:txXfrm>
        <a:off x="3294175" y="2352385"/>
        <a:ext cx="1336450" cy="1148939"/>
      </dsp:txXfrm>
    </dsp:sp>
    <dsp:sp modelId="{F28E3334-1A96-AC45-B4CB-6ED90A9C9910}">
      <dsp:nvSpPr>
        <dsp:cNvPr id="0" name=""/>
        <dsp:cNvSpPr/>
      </dsp:nvSpPr>
      <dsp:spPr>
        <a:xfrm>
          <a:off x="1544320" y="1300480"/>
          <a:ext cx="1625600" cy="1625600"/>
        </a:xfrm>
        <a:prstGeom prst="gear6">
          <a:avLst/>
        </a:prstGeom>
        <a:solidFill>
          <a:srgbClr val="18BA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Knowledge Transfer Platform</a:t>
          </a:r>
        </a:p>
      </dsp:txBody>
      <dsp:txXfrm>
        <a:off x="1953570" y="1712203"/>
        <a:ext cx="807100" cy="802154"/>
      </dsp:txXfrm>
    </dsp:sp>
    <dsp:sp modelId="{4B8D0EE3-97A8-5942-B831-7983B2953663}">
      <dsp:nvSpPr>
        <dsp:cNvPr id="0" name=""/>
        <dsp:cNvSpPr/>
      </dsp:nvSpPr>
      <dsp:spPr>
        <a:xfrm rot="20700000">
          <a:off x="2454821" y="178981"/>
          <a:ext cx="1592756" cy="1592756"/>
        </a:xfrm>
        <a:prstGeom prst="gear6">
          <a:avLst/>
        </a:prstGeom>
        <a:solidFill>
          <a:srgbClr val="18BA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solidFill>
                <a:prstClr val="white"/>
              </a:solidFill>
              <a:latin typeface="Trebuchet MS"/>
              <a:ea typeface="+mn-ea"/>
              <a:cs typeface="+mn-cs"/>
            </a:rPr>
            <a:t>Matchmaking Platform</a:t>
          </a:r>
        </a:p>
      </dsp:txBody>
      <dsp:txXfrm rot="-20700000">
        <a:off x="2804160" y="528320"/>
        <a:ext cx="894080" cy="894080"/>
      </dsp:txXfrm>
    </dsp:sp>
    <dsp:sp modelId="{0A753874-CA90-354A-B650-373B125E0D10}">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rgbClr val="18BAA8">
            <a:alpha val="25000"/>
          </a:srgbClr>
        </a:solidFill>
        <a:ln>
          <a:noFill/>
        </a:ln>
        <a:effectLst/>
      </dsp:spPr>
      <dsp:style>
        <a:lnRef idx="0">
          <a:scrgbClr r="0" g="0" b="0"/>
        </a:lnRef>
        <a:fillRef idx="1">
          <a:scrgbClr r="0" g="0" b="0"/>
        </a:fillRef>
        <a:effectRef idx="0">
          <a:scrgbClr r="0" g="0" b="0"/>
        </a:effectRef>
        <a:fontRef idx="minor">
          <a:schemeClr val="lt1"/>
        </a:fontRef>
      </dsp:style>
    </dsp:sp>
    <dsp:sp modelId="{D9F3E136-A3EB-8147-A655-D0E5C291DCCF}">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rgbClr val="18BAA8">
            <a:alpha val="25000"/>
          </a:srgbClr>
        </a:solidFill>
        <a:ln>
          <a:noFill/>
        </a:ln>
        <a:effectLst/>
      </dsp:spPr>
      <dsp:style>
        <a:lnRef idx="0">
          <a:scrgbClr r="0" g="0" b="0"/>
        </a:lnRef>
        <a:fillRef idx="1">
          <a:scrgbClr r="0" g="0" b="0"/>
        </a:fillRef>
        <a:effectRef idx="0">
          <a:scrgbClr r="0" g="0" b="0"/>
        </a:effectRef>
        <a:fontRef idx="minor">
          <a:schemeClr val="lt1"/>
        </a:fontRef>
      </dsp:style>
    </dsp:sp>
    <dsp:sp modelId="{F5555AF1-E716-514E-B772-9E06085E1D17}">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rgbClr val="18BAA8">
            <a:alpha val="25000"/>
          </a:srgb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7BFD-DD01-1D4F-BA21-F5CFEADB9B09}">
      <dsp:nvSpPr>
        <dsp:cNvPr id="0" name=""/>
        <dsp:cNvSpPr/>
      </dsp:nvSpPr>
      <dsp:spPr>
        <a:xfrm>
          <a:off x="0" y="203199"/>
          <a:ext cx="3657600" cy="3657600"/>
        </a:xfrm>
        <a:prstGeom prst="pie">
          <a:avLst>
            <a:gd name="adj1" fmla="val 5400000"/>
            <a:gd name="adj2" fmla="val 16200000"/>
          </a:avLst>
        </a:prstGeom>
        <a:gradFill rotWithShape="0">
          <a:gsLst>
            <a:gs pos="0">
              <a:srgbClr val="18BAA8"/>
            </a:gs>
            <a:gs pos="80000">
              <a:srgbClr val="7494A4"/>
            </a:gs>
            <a:gs pos="98000">
              <a:srgbClr val="7494A4"/>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F51B1A-C63E-944A-B4F9-CF82FEC0D55D}">
      <dsp:nvSpPr>
        <dsp:cNvPr id="0" name=""/>
        <dsp:cNvSpPr/>
      </dsp:nvSpPr>
      <dsp:spPr>
        <a:xfrm>
          <a:off x="1828800" y="203199"/>
          <a:ext cx="4267200" cy="365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hlinkClick xmlns:r="http://schemas.openxmlformats.org/officeDocument/2006/relationships" r:id="rId1"/>
            </a:rPr>
            <a:t>Stakeholders’ list</a:t>
          </a:r>
          <a:endParaRPr lang="en-GB" sz="1700" kern="1200"/>
        </a:p>
      </dsp:txBody>
      <dsp:txXfrm>
        <a:off x="1828800" y="203199"/>
        <a:ext cx="4267200" cy="365759"/>
      </dsp:txXfrm>
    </dsp:sp>
    <dsp:sp modelId="{D7DFB572-E49D-1E42-ACD1-1BAB4D0FA5EF}">
      <dsp:nvSpPr>
        <dsp:cNvPr id="0" name=""/>
        <dsp:cNvSpPr/>
      </dsp:nvSpPr>
      <dsp:spPr>
        <a:xfrm>
          <a:off x="274319" y="568959"/>
          <a:ext cx="3108960" cy="3108960"/>
        </a:xfrm>
        <a:prstGeom prst="pie">
          <a:avLst>
            <a:gd name="adj1" fmla="val 5400000"/>
            <a:gd name="adj2" fmla="val 16200000"/>
          </a:avLst>
        </a:prstGeom>
        <a:gradFill rotWithShape="0">
          <a:gsLst>
            <a:gs pos="0">
              <a:srgbClr val="18BAA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BFCDF1F-D00F-324C-86B8-E819A3FADE00}">
      <dsp:nvSpPr>
        <dsp:cNvPr id="0" name=""/>
        <dsp:cNvSpPr/>
      </dsp:nvSpPr>
      <dsp:spPr>
        <a:xfrm>
          <a:off x="1828800" y="568959"/>
          <a:ext cx="4267200" cy="31089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Alternative Food Networks</a:t>
          </a:r>
        </a:p>
      </dsp:txBody>
      <dsp:txXfrm>
        <a:off x="1828800" y="568959"/>
        <a:ext cx="4267200" cy="365759"/>
      </dsp:txXfrm>
    </dsp:sp>
    <dsp:sp modelId="{BF108F3A-1297-E349-8CD7-F1EE1A21848D}">
      <dsp:nvSpPr>
        <dsp:cNvPr id="0" name=""/>
        <dsp:cNvSpPr/>
      </dsp:nvSpPr>
      <dsp:spPr>
        <a:xfrm>
          <a:off x="548639" y="934718"/>
          <a:ext cx="2560321" cy="2560321"/>
        </a:xfrm>
        <a:prstGeom prst="pie">
          <a:avLst>
            <a:gd name="adj1" fmla="val 5400000"/>
            <a:gd name="adj2" fmla="val 16200000"/>
          </a:avLst>
        </a:prstGeom>
        <a:gradFill rotWithShape="0">
          <a:gsLst>
            <a:gs pos="0">
              <a:srgbClr val="18BAA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535D0C-CAE4-4A43-861B-69CF40DC6AC3}">
      <dsp:nvSpPr>
        <dsp:cNvPr id="0" name=""/>
        <dsp:cNvSpPr/>
      </dsp:nvSpPr>
      <dsp:spPr>
        <a:xfrm>
          <a:off x="1828800" y="934718"/>
          <a:ext cx="4267200" cy="25603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Producers &amp; SMEs</a:t>
          </a:r>
        </a:p>
      </dsp:txBody>
      <dsp:txXfrm>
        <a:off x="1828800" y="934718"/>
        <a:ext cx="4267200" cy="365759"/>
      </dsp:txXfrm>
    </dsp:sp>
    <dsp:sp modelId="{B4F898B0-FAD8-CE43-A073-4C3C4AFC72D6}">
      <dsp:nvSpPr>
        <dsp:cNvPr id="0" name=""/>
        <dsp:cNvSpPr/>
      </dsp:nvSpPr>
      <dsp:spPr>
        <a:xfrm>
          <a:off x="822959" y="1300478"/>
          <a:ext cx="2011681" cy="2011681"/>
        </a:xfrm>
        <a:prstGeom prst="pie">
          <a:avLst>
            <a:gd name="adj1" fmla="val 5400000"/>
            <a:gd name="adj2" fmla="val 16200000"/>
          </a:avLst>
        </a:prstGeom>
        <a:gradFill rotWithShape="0">
          <a:gsLst>
            <a:gs pos="0">
              <a:srgbClr val="18BAA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D85E0D-8E99-EB4B-B030-B917CE84D298}">
      <dsp:nvSpPr>
        <dsp:cNvPr id="0" name=""/>
        <dsp:cNvSpPr/>
      </dsp:nvSpPr>
      <dsp:spPr>
        <a:xfrm>
          <a:off x="1828800" y="1300478"/>
          <a:ext cx="4267200" cy="201168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Logistics service providers</a:t>
          </a:r>
        </a:p>
      </dsp:txBody>
      <dsp:txXfrm>
        <a:off x="1828800" y="1300478"/>
        <a:ext cx="4267200" cy="365763"/>
      </dsp:txXfrm>
    </dsp:sp>
    <dsp:sp modelId="{AD268DB5-5800-2444-88CE-717B050090C6}">
      <dsp:nvSpPr>
        <dsp:cNvPr id="0" name=""/>
        <dsp:cNvSpPr/>
      </dsp:nvSpPr>
      <dsp:spPr>
        <a:xfrm>
          <a:off x="1097280" y="1666241"/>
          <a:ext cx="1463038" cy="146303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D1B63A-3EF1-E347-879C-A605B6831185}">
      <dsp:nvSpPr>
        <dsp:cNvPr id="0" name=""/>
        <dsp:cNvSpPr/>
      </dsp:nvSpPr>
      <dsp:spPr>
        <a:xfrm>
          <a:off x="1828800" y="1666241"/>
          <a:ext cx="4267200" cy="146303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Research &amp; Academia</a:t>
          </a:r>
        </a:p>
      </dsp:txBody>
      <dsp:txXfrm>
        <a:off x="1828800" y="1666241"/>
        <a:ext cx="4267200" cy="365759"/>
      </dsp:txXfrm>
    </dsp:sp>
    <dsp:sp modelId="{1E1D28CE-DE33-AD4E-8EE5-DE280FFBDB78}">
      <dsp:nvSpPr>
        <dsp:cNvPr id="0" name=""/>
        <dsp:cNvSpPr/>
      </dsp:nvSpPr>
      <dsp:spPr>
        <a:xfrm>
          <a:off x="1371600" y="2032001"/>
          <a:ext cx="914398" cy="914398"/>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47109B-9473-F542-8D41-8E3CF9AD2DED}">
      <dsp:nvSpPr>
        <dsp:cNvPr id="0" name=""/>
        <dsp:cNvSpPr/>
      </dsp:nvSpPr>
      <dsp:spPr>
        <a:xfrm>
          <a:off x="1828800" y="2032001"/>
          <a:ext cx="4267200" cy="91439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Policymakers &amp; public authorities</a:t>
          </a:r>
        </a:p>
      </dsp:txBody>
      <dsp:txXfrm>
        <a:off x="1828800" y="2032001"/>
        <a:ext cx="4267200" cy="365759"/>
      </dsp:txXfrm>
    </dsp:sp>
    <dsp:sp modelId="{5788C7DE-1CF9-8C43-9250-35C234DC7E39}">
      <dsp:nvSpPr>
        <dsp:cNvPr id="0" name=""/>
        <dsp:cNvSpPr/>
      </dsp:nvSpPr>
      <dsp:spPr>
        <a:xfrm>
          <a:off x="1645920" y="2397760"/>
          <a:ext cx="365759" cy="365759"/>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159CF7-F54B-3548-8FB6-7B2DC6D0E712}">
      <dsp:nvSpPr>
        <dsp:cNvPr id="0" name=""/>
        <dsp:cNvSpPr/>
      </dsp:nvSpPr>
      <dsp:spPr>
        <a:xfrm>
          <a:off x="1828800" y="2397760"/>
          <a:ext cx="4267200" cy="36575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Business support organizations &amp; clusters</a:t>
          </a:r>
        </a:p>
      </dsp:txBody>
      <dsp:txXfrm>
        <a:off x="1828800" y="2397760"/>
        <a:ext cx="4267200" cy="365759"/>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t>1/19/2026</a:t>
            </a:fld>
            <a:endParaRPr lang="en-US">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t>‹N›</a:t>
            </a:fld>
            <a:endParaRPr lang="en-US">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1/19/2026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en-US">
                <a:solidFill>
                  <a:srgbClr val="EE0000"/>
                </a:solidFill>
              </a:rPr>
              <a:t>Alternative food networks (AFNs) are food distribution systems that are alternative to the traditional food chain. AFNs are often characterized by greater involvement of producers, consumers, and communities, which focus on healthy, sustainable, and local food through</a:t>
            </a:r>
            <a:r>
              <a:rPr lang="en-US"/>
              <a:t> short food supply chain (SFSC)</a:t>
            </a:r>
            <a:endParaRPr lang="it-IT"/>
          </a:p>
          <a:p>
            <a:pPr algn="just"/>
            <a:r>
              <a:rPr lang="en-US">
                <a:solidFill>
                  <a:srgbClr val="EE0000"/>
                </a:solidFill>
              </a:rPr>
              <a:t>While the importance of AFNs is more and more acknowlegded becoming increasingly popular. Nontheless, they face a number of challenges, which we aim to address thorugh the Food4CE project at the transnational level.</a:t>
            </a:r>
            <a:endParaRPr lang="it-IT"/>
          </a:p>
          <a:p>
            <a:r>
              <a:rPr lang="en-US" dirty="0">
                <a:latin typeface="Trebuchet MS"/>
              </a:rPr>
              <a:t> </a:t>
            </a:r>
            <a:endParaRPr lang="it-IT" dirty="0">
              <a:latin typeface="Trebuchet MS"/>
            </a:endParaRPr>
          </a:p>
          <a:p>
            <a:pPr algn="just"/>
            <a:r>
              <a:rPr lang="en-US" dirty="0">
                <a:latin typeface="Trebuchet MS"/>
              </a:rPr>
              <a:t> </a:t>
            </a:r>
            <a:endParaRPr lang="it-IT" dirty="0">
              <a:latin typeface="Trebuchet MS"/>
            </a:endParaRPr>
          </a:p>
          <a:p>
            <a:pPr algn="just"/>
            <a:r>
              <a:rPr lang="en-US">
                <a:solidFill>
                  <a:srgbClr val="EE0000"/>
                </a:solidFill>
              </a:rPr>
              <a:t>The Food4CE Matchmaking Platform is an innovative web-based tool designed to connect key players</a:t>
            </a:r>
            <a:r>
              <a:rPr lang="en-US"/>
              <a:t> in the alternative food sector. </a:t>
            </a:r>
            <a:r>
              <a:rPr lang="en-US">
                <a:solidFill>
                  <a:srgbClr val="808080"/>
                </a:solidFill>
              </a:rPr>
              <a:t>The platform serves as a virtual hub that connects, supports, and empowers key players in the alternative food market.</a:t>
            </a:r>
            <a:endParaRPr lang="it-IT"/>
          </a:p>
          <a:p>
            <a:pPr algn="just"/>
            <a:r>
              <a:rPr lang="en-US" dirty="0">
                <a:latin typeface="Trebuchet MS"/>
              </a:rPr>
              <a:t> </a:t>
            </a:r>
            <a:endParaRPr lang="it-IT" dirty="0">
              <a:latin typeface="Trebuchet MS"/>
            </a:endParaRPr>
          </a:p>
          <a:p>
            <a:pPr algn="just"/>
            <a:r>
              <a:rPr lang="en-US"/>
              <a:t>The </a:t>
            </a:r>
            <a:r>
              <a:rPr lang="en-US">
                <a:solidFill>
                  <a:srgbClr val="EE0000"/>
                </a:solidFill>
              </a:rPr>
              <a:t>Food4CE Knowledge Transfer Platform (KTP)</a:t>
            </a:r>
            <a:r>
              <a:rPr lang="en-US"/>
              <a:t> has been developed within the project, which supports Alternative Food Networks (AFNs) in Central Europe by </a:t>
            </a:r>
            <a:r>
              <a:rPr lang="en-US">
                <a:solidFill>
                  <a:srgbClr val="EE0000"/>
                </a:solidFill>
              </a:rPr>
              <a:t>providing logistics knowledge, best practices, and innovative solutions</a:t>
            </a:r>
            <a:r>
              <a:rPr lang="en-US"/>
              <a:t>. </a:t>
            </a:r>
            <a:endParaRPr lang="it-IT"/>
          </a:p>
          <a:p>
            <a:endParaRPr lang="en-US" dirty="0">
              <a:latin typeface="Calibri"/>
              <a:ea typeface="Calibri"/>
              <a:cs typeface="Calibri"/>
            </a:endParaRPr>
          </a:p>
        </p:txBody>
      </p:sp>
      <p:sp>
        <p:nvSpPr>
          <p:cNvPr id="4" name="Segnaposto numero diapositiva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40010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2" name="Rechteck 1"/>
          <p:cNvSpPr/>
          <p:nvPr userDrawn="1"/>
        </p:nvSpPr>
        <p:spPr>
          <a:xfrm>
            <a:off x="0" y="4141550"/>
            <a:ext cx="9144000" cy="9974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Textplatzhalter 18"/>
          <p:cNvSpPr>
            <a:spLocks noGrp="1"/>
          </p:cNvSpPr>
          <p:nvPr>
            <p:ph type="body" sz="quarter" idx="11" hasCustomPrompt="1"/>
          </p:nvPr>
        </p:nvSpPr>
        <p:spPr>
          <a:xfrm>
            <a:off x="453472" y="4319789"/>
            <a:ext cx="2998787" cy="586195"/>
          </a:xfrm>
        </p:spPr>
        <p:txBody>
          <a:bodyPr>
            <a:noAutofit/>
          </a:bodyPr>
          <a:lstStyle>
            <a:lvl1pPr marL="0" marR="0" indent="0" algn="l" defTabSz="913878" rtl="0" eaLnBrk="1" fontAlgn="auto" latinLnBrk="0" hangingPunct="1">
              <a:lnSpc>
                <a:spcPts val="1800"/>
              </a:lnSpc>
              <a:spcBef>
                <a:spcPct val="20000"/>
              </a:spcBef>
              <a:spcAft>
                <a:spcPts val="0"/>
              </a:spcAft>
              <a:buClr>
                <a:schemeClr val="bg2"/>
              </a:buClr>
              <a:buSzPct val="80000"/>
              <a:buFont typeface="Wingdings 2" pitchFamily="18" charset="2"/>
              <a:buNone/>
              <a:tabLst/>
              <a:defRPr sz="1300">
                <a:solidFill>
                  <a:schemeClr val="tx1"/>
                </a:solidFill>
              </a:defRPr>
            </a:lvl1pPr>
          </a:lstStyle>
          <a:p>
            <a:pPr marL="0" marR="0" lvl="0" indent="0" algn="l" defTabSz="913878" rtl="0" eaLnBrk="1" fontAlgn="auto" latinLnBrk="0" hangingPunct="1">
              <a:lnSpc>
                <a:spcPct val="100000"/>
              </a:lnSpc>
              <a:spcBef>
                <a:spcPct val="20000"/>
              </a:spcBef>
              <a:spcAft>
                <a:spcPts val="0"/>
              </a:spcAft>
              <a:buClr>
                <a:schemeClr val="bg2"/>
              </a:buClr>
              <a:buSzPct val="80000"/>
              <a:buFont typeface="Wingdings 2" pitchFamily="18" charset="2"/>
              <a:buNone/>
              <a:tabLst/>
              <a:defRPr/>
            </a:pPr>
            <a:r>
              <a:rPr lang="en-GB" sz="1300">
                <a:latin typeface="Trebuchet MS" panose="020B0603020202020204" pitchFamily="34" charset="0"/>
              </a:rPr>
              <a:t>Meeting </a:t>
            </a:r>
            <a:r>
              <a:rPr lang="en-GB" sz="1300" err="1">
                <a:latin typeface="Trebuchet MS" panose="020B0603020202020204" pitchFamily="34" charset="0"/>
              </a:rPr>
              <a:t>xy</a:t>
            </a:r>
            <a:br>
              <a:rPr lang="en-GB" sz="1300">
                <a:latin typeface="Trebuchet MS" panose="020B0603020202020204" pitchFamily="34" charset="0"/>
              </a:rPr>
            </a:br>
            <a:r>
              <a:rPr lang="en-GB" sz="1300">
                <a:latin typeface="Trebuchet MS" panose="020B0603020202020204" pitchFamily="34" charset="0"/>
              </a:rPr>
              <a:t>Place | DD Month YYYY</a:t>
            </a:r>
          </a:p>
          <a:p>
            <a:pPr lvl="0"/>
            <a:endParaRPr lang="de-AT"/>
          </a:p>
        </p:txBody>
      </p:sp>
      <p:sp>
        <p:nvSpPr>
          <p:cNvPr id="17" name="Textplatzhalter 16"/>
          <p:cNvSpPr>
            <a:spLocks noGrp="1"/>
          </p:cNvSpPr>
          <p:nvPr>
            <p:ph type="body" sz="quarter" idx="10" hasCustomPrompt="1"/>
          </p:nvPr>
        </p:nvSpPr>
        <p:spPr>
          <a:xfrm>
            <a:off x="358775" y="1122934"/>
            <a:ext cx="6524625" cy="981075"/>
          </a:xfrm>
        </p:spPr>
        <p:txBody>
          <a:bodyPr>
            <a:normAutofit/>
          </a:bodyPr>
          <a:lstStyle>
            <a:lvl1pPr marL="0" indent="0">
              <a:buNone/>
              <a:defRPr sz="3000" baseline="0"/>
            </a:lvl1pPr>
          </a:lstStyle>
          <a:p>
            <a:pPr lvl="0"/>
            <a:r>
              <a:rPr lang="de-AT" err="1"/>
              <a:t>Presentation</a:t>
            </a:r>
            <a:r>
              <a:rPr lang="de-AT"/>
              <a:t> Title</a:t>
            </a:r>
          </a:p>
        </p:txBody>
      </p:sp>
      <p:sp>
        <p:nvSpPr>
          <p:cNvPr id="3" name="Freeform 7"/>
          <p:cNvSpPr>
            <a:spLocks noEditPoints="1"/>
          </p:cNvSpPr>
          <p:nvPr userDrawn="1"/>
        </p:nvSpPr>
        <p:spPr bwMode="auto">
          <a:xfrm rot="2654194">
            <a:off x="5682589" y="1643205"/>
            <a:ext cx="1775365" cy="1289096"/>
          </a:xfrm>
          <a:custGeom>
            <a:avLst/>
            <a:gdLst>
              <a:gd name="T0" fmla="*/ 2517 w 2752"/>
              <a:gd name="T1" fmla="*/ 1203 h 1998"/>
              <a:gd name="T2" fmla="*/ 2200 w 2752"/>
              <a:gd name="T3" fmla="*/ 1355 h 1998"/>
              <a:gd name="T4" fmla="*/ 2094 w 2752"/>
              <a:gd name="T5" fmla="*/ 1315 h 1998"/>
              <a:gd name="T6" fmla="*/ 2052 w 2752"/>
              <a:gd name="T7" fmla="*/ 1357 h 1998"/>
              <a:gd name="T8" fmla="*/ 1285 w 2752"/>
              <a:gd name="T9" fmla="*/ 1100 h 1998"/>
              <a:gd name="T10" fmla="*/ 1051 w 2752"/>
              <a:gd name="T11" fmla="*/ 791 h 1998"/>
              <a:gd name="T12" fmla="*/ 308 w 2752"/>
              <a:gd name="T13" fmla="*/ 486 h 1998"/>
              <a:gd name="T14" fmla="*/ 323 w 2752"/>
              <a:gd name="T15" fmla="*/ 438 h 1998"/>
              <a:gd name="T16" fmla="*/ 539 w 2752"/>
              <a:gd name="T17" fmla="*/ 250 h 1998"/>
              <a:gd name="T18" fmla="*/ 640 w 2752"/>
              <a:gd name="T19" fmla="*/ 233 h 1998"/>
              <a:gd name="T20" fmla="*/ 528 w 2752"/>
              <a:gd name="T21" fmla="*/ 188 h 1998"/>
              <a:gd name="T22" fmla="*/ 305 w 2752"/>
              <a:gd name="T23" fmla="*/ 390 h 1998"/>
              <a:gd name="T24" fmla="*/ 215 w 2752"/>
              <a:gd name="T25" fmla="*/ 364 h 1998"/>
              <a:gd name="T26" fmla="*/ 123 w 2752"/>
              <a:gd name="T27" fmla="*/ 57 h 1998"/>
              <a:gd name="T28" fmla="*/ 3 w 2752"/>
              <a:gd name="T29" fmla="*/ 68 h 1998"/>
              <a:gd name="T30" fmla="*/ 82 w 2752"/>
              <a:gd name="T31" fmla="*/ 120 h 1998"/>
              <a:gd name="T32" fmla="*/ 172 w 2752"/>
              <a:gd name="T33" fmla="*/ 398 h 1998"/>
              <a:gd name="T34" fmla="*/ 185 w 2752"/>
              <a:gd name="T35" fmla="*/ 499 h 1998"/>
              <a:gd name="T36" fmla="*/ 303 w 2752"/>
              <a:gd name="T37" fmla="*/ 492 h 1998"/>
              <a:gd name="T38" fmla="*/ 852 w 2752"/>
              <a:gd name="T39" fmla="*/ 898 h 1998"/>
              <a:gd name="T40" fmla="*/ 940 w 2752"/>
              <a:gd name="T41" fmla="*/ 1250 h 1998"/>
              <a:gd name="T42" fmla="*/ 678 w 2752"/>
              <a:gd name="T43" fmla="*/ 1551 h 1998"/>
              <a:gd name="T44" fmla="*/ 584 w 2752"/>
              <a:gd name="T45" fmla="*/ 1638 h 1998"/>
              <a:gd name="T46" fmla="*/ 145 w 2752"/>
              <a:gd name="T47" fmla="*/ 1445 h 1998"/>
              <a:gd name="T48" fmla="*/ 42 w 2752"/>
              <a:gd name="T49" fmla="*/ 1508 h 1998"/>
              <a:gd name="T50" fmla="*/ 147 w 2752"/>
              <a:gd name="T51" fmla="*/ 1505 h 1998"/>
              <a:gd name="T52" fmla="*/ 580 w 2752"/>
              <a:gd name="T53" fmla="*/ 1737 h 1998"/>
              <a:gd name="T54" fmla="*/ 848 w 2752"/>
              <a:gd name="T55" fmla="*/ 1771 h 1998"/>
              <a:gd name="T56" fmla="*/ 800 w 2752"/>
              <a:gd name="T57" fmla="*/ 1567 h 1998"/>
              <a:gd name="T58" fmla="*/ 1053 w 2752"/>
              <a:gd name="T59" fmla="*/ 1277 h 1998"/>
              <a:gd name="T60" fmla="*/ 2047 w 2752"/>
              <a:gd name="T61" fmla="*/ 1371 h 1998"/>
              <a:gd name="T62" fmla="*/ 2096 w 2752"/>
              <a:gd name="T63" fmla="*/ 1465 h 1998"/>
              <a:gd name="T64" fmla="*/ 2178 w 2752"/>
              <a:gd name="T65" fmla="*/ 1452 h 1998"/>
              <a:gd name="T66" fmla="*/ 2630 w 2752"/>
              <a:gd name="T67" fmla="*/ 1957 h 1998"/>
              <a:gd name="T68" fmla="*/ 2737 w 2752"/>
              <a:gd name="T69" fmla="*/ 1901 h 1998"/>
              <a:gd name="T70" fmla="*/ 2646 w 2752"/>
              <a:gd name="T71" fmla="*/ 1882 h 1998"/>
              <a:gd name="T72" fmla="*/ 2195 w 2752"/>
              <a:gd name="T73" fmla="*/ 1432 h 1998"/>
              <a:gd name="T74" fmla="*/ 2525 w 2752"/>
              <a:gd name="T75" fmla="*/ 1232 h 1998"/>
              <a:gd name="T76" fmla="*/ 2637 w 2752"/>
              <a:gd name="T77" fmla="*/ 1202 h 1998"/>
              <a:gd name="T78" fmla="*/ 243 w 2752"/>
              <a:gd name="T79" fmla="*/ 507 h 1998"/>
              <a:gd name="T80" fmla="*/ 175 w 2752"/>
              <a:gd name="T81" fmla="*/ 442 h 1998"/>
              <a:gd name="T82" fmla="*/ 240 w 2752"/>
              <a:gd name="T83" fmla="*/ 374 h 1998"/>
              <a:gd name="T84" fmla="*/ 298 w 2752"/>
              <a:gd name="T85" fmla="*/ 475 h 1998"/>
              <a:gd name="T86" fmla="*/ 850 w 2752"/>
              <a:gd name="T87" fmla="*/ 1654 h 1998"/>
              <a:gd name="T88" fmla="*/ 761 w 2752"/>
              <a:gd name="T89" fmla="*/ 1821 h 1998"/>
              <a:gd name="T90" fmla="*/ 595 w 2752"/>
              <a:gd name="T91" fmla="*/ 1649 h 1998"/>
              <a:gd name="T92" fmla="*/ 608 w 2752"/>
              <a:gd name="T93" fmla="*/ 1623 h 1998"/>
              <a:gd name="T94" fmla="*/ 850 w 2752"/>
              <a:gd name="T95" fmla="*/ 1654 h 1998"/>
              <a:gd name="T96" fmla="*/ 2153 w 2752"/>
              <a:gd name="T97" fmla="*/ 1450 h 1998"/>
              <a:gd name="T98" fmla="*/ 2065 w 2752"/>
              <a:gd name="T99" fmla="*/ 1416 h 1998"/>
              <a:gd name="T100" fmla="*/ 2100 w 2752"/>
              <a:gd name="T101" fmla="*/ 1328 h 1998"/>
              <a:gd name="T102" fmla="*/ 2187 w 2752"/>
              <a:gd name="T103" fmla="*/ 136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2" h="1998">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chemeClr val="accent3"/>
          </a:solidFill>
          <a:ln>
            <a:noFill/>
          </a:ln>
          <a:effectLst>
            <a:outerShdw blurRad="152400" dist="139700" dir="2520000" sx="92000" sy="92000" algn="ctr" rotWithShape="0">
              <a:prstClr val="black">
                <a:alpha val="19000"/>
              </a:prstClr>
            </a:outerShdw>
          </a:effectLst>
        </p:spPr>
        <p:txBody>
          <a:bodyPr rot="0" vert="horz" wrap="square" lIns="91440" tIns="45720" rIns="91440" bIns="45720" anchor="t" anchorCtr="0" upright="1">
            <a:noAutofit/>
          </a:bodyPr>
          <a:lstStyle/>
          <a:p>
            <a:endParaRPr lang="de-AT"/>
          </a:p>
        </p:txBody>
      </p:sp>
      <p:sp>
        <p:nvSpPr>
          <p:cNvPr id="4" name="Freeform 11"/>
          <p:cNvSpPr>
            <a:spLocks noEditPoints="1"/>
          </p:cNvSpPr>
          <p:nvPr userDrawn="1"/>
        </p:nvSpPr>
        <p:spPr bwMode="auto">
          <a:xfrm rot="2654194">
            <a:off x="3015230" y="2577859"/>
            <a:ext cx="963800" cy="1159461"/>
          </a:xfrm>
          <a:custGeom>
            <a:avLst/>
            <a:gdLst>
              <a:gd name="T0" fmla="*/ 1684 w 1808"/>
              <a:gd name="T1" fmla="*/ 73 h 2175"/>
              <a:gd name="T2" fmla="*/ 1565 w 1808"/>
              <a:gd name="T3" fmla="*/ 263 h 2175"/>
              <a:gd name="T4" fmla="*/ 1454 w 1808"/>
              <a:gd name="T5" fmla="*/ 296 h 2175"/>
              <a:gd name="T6" fmla="*/ 975 w 1808"/>
              <a:gd name="T7" fmla="*/ 160 h 2175"/>
              <a:gd name="T8" fmla="*/ 790 w 1808"/>
              <a:gd name="T9" fmla="*/ 62 h 2175"/>
              <a:gd name="T10" fmla="*/ 692 w 1808"/>
              <a:gd name="T11" fmla="*/ 248 h 2175"/>
              <a:gd name="T12" fmla="*/ 456 w 1808"/>
              <a:gd name="T13" fmla="*/ 460 h 2175"/>
              <a:gd name="T14" fmla="*/ 418 w 1808"/>
              <a:gd name="T15" fmla="*/ 231 h 2175"/>
              <a:gd name="T16" fmla="*/ 453 w 1808"/>
              <a:gd name="T17" fmla="*/ 127 h 2175"/>
              <a:gd name="T18" fmla="*/ 371 w 1808"/>
              <a:gd name="T19" fmla="*/ 215 h 2175"/>
              <a:gd name="T20" fmla="*/ 399 w 1808"/>
              <a:gd name="T21" fmla="*/ 436 h 2175"/>
              <a:gd name="T22" fmla="*/ 358 w 1808"/>
              <a:gd name="T23" fmla="*/ 450 h 2175"/>
              <a:gd name="T24" fmla="*/ 124 w 1808"/>
              <a:gd name="T25" fmla="*/ 69 h 2175"/>
              <a:gd name="T26" fmla="*/ 4 w 1808"/>
              <a:gd name="T27" fmla="*/ 85 h 2175"/>
              <a:gd name="T28" fmla="*/ 95 w 1808"/>
              <a:gd name="T29" fmla="*/ 129 h 2175"/>
              <a:gd name="T30" fmla="*/ 327 w 1808"/>
              <a:gd name="T31" fmla="*/ 514 h 2175"/>
              <a:gd name="T32" fmla="*/ 475 w 1808"/>
              <a:gd name="T33" fmla="*/ 504 h 2175"/>
              <a:gd name="T34" fmla="*/ 715 w 1808"/>
              <a:gd name="T35" fmla="*/ 294 h 2175"/>
              <a:gd name="T36" fmla="*/ 921 w 1808"/>
              <a:gd name="T37" fmla="*/ 324 h 2175"/>
              <a:gd name="T38" fmla="*/ 1147 w 1808"/>
              <a:gd name="T39" fmla="*/ 1017 h 2175"/>
              <a:gd name="T40" fmla="*/ 1111 w 1808"/>
              <a:gd name="T41" fmla="*/ 2018 h 2175"/>
              <a:gd name="T42" fmla="*/ 1028 w 1808"/>
              <a:gd name="T43" fmla="*/ 2119 h 2175"/>
              <a:gd name="T44" fmla="*/ 1169 w 1808"/>
              <a:gd name="T45" fmla="*/ 2081 h 2175"/>
              <a:gd name="T46" fmla="*/ 1623 w 1808"/>
              <a:gd name="T47" fmla="*/ 2025 h 2175"/>
              <a:gd name="T48" fmla="*/ 1624 w 1808"/>
              <a:gd name="T49" fmla="*/ 1904 h 2175"/>
              <a:gd name="T50" fmla="*/ 1564 w 1808"/>
              <a:gd name="T51" fmla="*/ 1971 h 2175"/>
              <a:gd name="T52" fmla="*/ 1165 w 1808"/>
              <a:gd name="T53" fmla="*/ 2063 h 2175"/>
              <a:gd name="T54" fmla="*/ 1346 w 1808"/>
              <a:gd name="T55" fmla="*/ 1203 h 2175"/>
              <a:gd name="T56" fmla="*/ 1673 w 1808"/>
              <a:gd name="T57" fmla="*/ 854 h 2175"/>
              <a:gd name="T58" fmla="*/ 1246 w 1808"/>
              <a:gd name="T59" fmla="*/ 715 h 2175"/>
              <a:gd name="T60" fmla="*/ 960 w 1808"/>
              <a:gd name="T61" fmla="*/ 282 h 2175"/>
              <a:gd name="T62" fmla="*/ 1450 w 1808"/>
              <a:gd name="T63" fmla="*/ 310 h 2175"/>
              <a:gd name="T64" fmla="*/ 1527 w 1808"/>
              <a:gd name="T65" fmla="*/ 397 h 2175"/>
              <a:gd name="T66" fmla="*/ 1575 w 1808"/>
              <a:gd name="T67" fmla="*/ 272 h 2175"/>
              <a:gd name="T68" fmla="*/ 1752 w 1808"/>
              <a:gd name="T69" fmla="*/ 124 h 2175"/>
              <a:gd name="T70" fmla="*/ 1736 w 1808"/>
              <a:gd name="T71" fmla="*/ 5 h 2175"/>
              <a:gd name="T72" fmla="*/ 705 w 1808"/>
              <a:gd name="T73" fmla="*/ 244 h 2175"/>
              <a:gd name="T74" fmla="*/ 794 w 1808"/>
              <a:gd name="T75" fmla="*/ 76 h 2175"/>
              <a:gd name="T76" fmla="*/ 961 w 1808"/>
              <a:gd name="T77" fmla="*/ 165 h 2175"/>
              <a:gd name="T78" fmla="*/ 873 w 1808"/>
              <a:gd name="T79" fmla="*/ 332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8" h="2175">
                <a:moveTo>
                  <a:pt x="1736" y="5"/>
                </a:moveTo>
                <a:cubicBezTo>
                  <a:pt x="1703" y="9"/>
                  <a:pt x="1680" y="40"/>
                  <a:pt x="1684" y="73"/>
                </a:cubicBezTo>
                <a:cubicBezTo>
                  <a:pt x="1686" y="85"/>
                  <a:pt x="1692" y="96"/>
                  <a:pt x="1700" y="105"/>
                </a:cubicBezTo>
                <a:lnTo>
                  <a:pt x="1565" y="263"/>
                </a:lnTo>
                <a:cubicBezTo>
                  <a:pt x="1551" y="254"/>
                  <a:pt x="1535" y="248"/>
                  <a:pt x="1517" y="249"/>
                </a:cubicBezTo>
                <a:cubicBezTo>
                  <a:pt x="1488" y="251"/>
                  <a:pt x="1464" y="270"/>
                  <a:pt x="1454" y="296"/>
                </a:cubicBezTo>
                <a:lnTo>
                  <a:pt x="980" y="225"/>
                </a:lnTo>
                <a:cubicBezTo>
                  <a:pt x="983" y="204"/>
                  <a:pt x="982" y="182"/>
                  <a:pt x="975" y="160"/>
                </a:cubicBezTo>
                <a:cubicBezTo>
                  <a:pt x="964" y="123"/>
                  <a:pt x="938" y="92"/>
                  <a:pt x="903" y="73"/>
                </a:cubicBezTo>
                <a:cubicBezTo>
                  <a:pt x="868" y="54"/>
                  <a:pt x="828" y="51"/>
                  <a:pt x="790" y="62"/>
                </a:cubicBezTo>
                <a:cubicBezTo>
                  <a:pt x="755" y="73"/>
                  <a:pt x="726" y="96"/>
                  <a:pt x="707" y="126"/>
                </a:cubicBezTo>
                <a:cubicBezTo>
                  <a:pt x="685" y="163"/>
                  <a:pt x="679" y="207"/>
                  <a:pt x="692" y="248"/>
                </a:cubicBezTo>
                <a:cubicBezTo>
                  <a:pt x="695" y="260"/>
                  <a:pt x="701" y="272"/>
                  <a:pt x="707" y="282"/>
                </a:cubicBezTo>
                <a:lnTo>
                  <a:pt x="456" y="460"/>
                </a:lnTo>
                <a:cubicBezTo>
                  <a:pt x="445" y="448"/>
                  <a:pt x="430" y="440"/>
                  <a:pt x="413" y="437"/>
                </a:cubicBezTo>
                <a:lnTo>
                  <a:pt x="418" y="231"/>
                </a:lnTo>
                <a:cubicBezTo>
                  <a:pt x="432" y="229"/>
                  <a:pt x="446" y="223"/>
                  <a:pt x="456" y="212"/>
                </a:cubicBezTo>
                <a:cubicBezTo>
                  <a:pt x="479" y="188"/>
                  <a:pt x="478" y="149"/>
                  <a:pt x="453" y="127"/>
                </a:cubicBezTo>
                <a:cubicBezTo>
                  <a:pt x="429" y="104"/>
                  <a:pt x="391" y="105"/>
                  <a:pt x="368" y="130"/>
                </a:cubicBezTo>
                <a:cubicBezTo>
                  <a:pt x="345" y="154"/>
                  <a:pt x="347" y="192"/>
                  <a:pt x="371" y="215"/>
                </a:cubicBezTo>
                <a:cubicBezTo>
                  <a:pt x="380" y="224"/>
                  <a:pt x="392" y="229"/>
                  <a:pt x="404" y="230"/>
                </a:cubicBezTo>
                <a:lnTo>
                  <a:pt x="399" y="436"/>
                </a:lnTo>
                <a:lnTo>
                  <a:pt x="396" y="436"/>
                </a:lnTo>
                <a:cubicBezTo>
                  <a:pt x="382" y="437"/>
                  <a:pt x="369" y="442"/>
                  <a:pt x="358" y="450"/>
                </a:cubicBezTo>
                <a:lnTo>
                  <a:pt x="106" y="120"/>
                </a:lnTo>
                <a:cubicBezTo>
                  <a:pt x="119" y="107"/>
                  <a:pt x="127" y="88"/>
                  <a:pt x="124" y="69"/>
                </a:cubicBezTo>
                <a:cubicBezTo>
                  <a:pt x="119" y="36"/>
                  <a:pt x="89" y="13"/>
                  <a:pt x="56" y="17"/>
                </a:cubicBezTo>
                <a:cubicBezTo>
                  <a:pt x="23" y="22"/>
                  <a:pt x="0" y="52"/>
                  <a:pt x="4" y="85"/>
                </a:cubicBezTo>
                <a:cubicBezTo>
                  <a:pt x="9" y="118"/>
                  <a:pt x="39" y="141"/>
                  <a:pt x="72" y="137"/>
                </a:cubicBezTo>
                <a:cubicBezTo>
                  <a:pt x="81" y="135"/>
                  <a:pt x="88" y="133"/>
                  <a:pt x="95" y="129"/>
                </a:cubicBezTo>
                <a:lnTo>
                  <a:pt x="347" y="459"/>
                </a:lnTo>
                <a:cubicBezTo>
                  <a:pt x="334" y="474"/>
                  <a:pt x="326" y="493"/>
                  <a:pt x="327" y="514"/>
                </a:cubicBezTo>
                <a:cubicBezTo>
                  <a:pt x="330" y="555"/>
                  <a:pt x="365" y="586"/>
                  <a:pt x="406" y="583"/>
                </a:cubicBezTo>
                <a:cubicBezTo>
                  <a:pt x="447" y="580"/>
                  <a:pt x="477" y="545"/>
                  <a:pt x="475" y="504"/>
                </a:cubicBezTo>
                <a:cubicBezTo>
                  <a:pt x="474" y="492"/>
                  <a:pt x="470" y="481"/>
                  <a:pt x="464" y="472"/>
                </a:cubicBezTo>
                <a:lnTo>
                  <a:pt x="715" y="294"/>
                </a:lnTo>
                <a:cubicBezTo>
                  <a:pt x="752" y="342"/>
                  <a:pt x="816" y="365"/>
                  <a:pt x="877" y="346"/>
                </a:cubicBezTo>
                <a:cubicBezTo>
                  <a:pt x="893" y="341"/>
                  <a:pt x="908" y="334"/>
                  <a:pt x="921" y="324"/>
                </a:cubicBezTo>
                <a:lnTo>
                  <a:pt x="1235" y="723"/>
                </a:lnTo>
                <a:cubicBezTo>
                  <a:pt x="1151" y="792"/>
                  <a:pt x="1113" y="907"/>
                  <a:pt x="1147" y="1017"/>
                </a:cubicBezTo>
                <a:cubicBezTo>
                  <a:pt x="1175" y="1108"/>
                  <a:pt x="1247" y="1174"/>
                  <a:pt x="1332" y="1199"/>
                </a:cubicBezTo>
                <a:lnTo>
                  <a:pt x="1111" y="2018"/>
                </a:lnTo>
                <a:cubicBezTo>
                  <a:pt x="1097" y="2016"/>
                  <a:pt x="1083" y="2017"/>
                  <a:pt x="1069" y="2022"/>
                </a:cubicBezTo>
                <a:cubicBezTo>
                  <a:pt x="1031" y="2038"/>
                  <a:pt x="1013" y="2081"/>
                  <a:pt x="1028" y="2119"/>
                </a:cubicBezTo>
                <a:cubicBezTo>
                  <a:pt x="1043" y="2157"/>
                  <a:pt x="1087" y="2175"/>
                  <a:pt x="1124" y="2159"/>
                </a:cubicBezTo>
                <a:cubicBezTo>
                  <a:pt x="1156" y="2146"/>
                  <a:pt x="1174" y="2113"/>
                  <a:pt x="1169" y="2081"/>
                </a:cubicBezTo>
                <a:lnTo>
                  <a:pt x="1567" y="1985"/>
                </a:lnTo>
                <a:cubicBezTo>
                  <a:pt x="1576" y="2008"/>
                  <a:pt x="1597" y="2024"/>
                  <a:pt x="1623" y="2025"/>
                </a:cubicBezTo>
                <a:cubicBezTo>
                  <a:pt x="1656" y="2025"/>
                  <a:pt x="1683" y="1998"/>
                  <a:pt x="1684" y="1965"/>
                </a:cubicBezTo>
                <a:cubicBezTo>
                  <a:pt x="1684" y="1932"/>
                  <a:pt x="1658" y="1905"/>
                  <a:pt x="1624" y="1904"/>
                </a:cubicBezTo>
                <a:cubicBezTo>
                  <a:pt x="1591" y="1904"/>
                  <a:pt x="1564" y="1930"/>
                  <a:pt x="1563" y="1964"/>
                </a:cubicBezTo>
                <a:cubicBezTo>
                  <a:pt x="1563" y="1966"/>
                  <a:pt x="1564" y="1969"/>
                  <a:pt x="1564" y="1971"/>
                </a:cubicBezTo>
                <a:lnTo>
                  <a:pt x="1166" y="2067"/>
                </a:lnTo>
                <a:lnTo>
                  <a:pt x="1165" y="2063"/>
                </a:lnTo>
                <a:cubicBezTo>
                  <a:pt x="1157" y="2044"/>
                  <a:pt x="1142" y="2030"/>
                  <a:pt x="1125" y="2023"/>
                </a:cubicBezTo>
                <a:lnTo>
                  <a:pt x="1346" y="1203"/>
                </a:lnTo>
                <a:cubicBezTo>
                  <a:pt x="1392" y="1214"/>
                  <a:pt x="1442" y="1214"/>
                  <a:pt x="1491" y="1198"/>
                </a:cubicBezTo>
                <a:cubicBezTo>
                  <a:pt x="1637" y="1154"/>
                  <a:pt x="1718" y="1000"/>
                  <a:pt x="1673" y="854"/>
                </a:cubicBezTo>
                <a:cubicBezTo>
                  <a:pt x="1629" y="709"/>
                  <a:pt x="1474" y="627"/>
                  <a:pt x="1329" y="672"/>
                </a:cubicBezTo>
                <a:cubicBezTo>
                  <a:pt x="1298" y="682"/>
                  <a:pt x="1271" y="696"/>
                  <a:pt x="1246" y="715"/>
                </a:cubicBezTo>
                <a:lnTo>
                  <a:pt x="932" y="315"/>
                </a:lnTo>
                <a:cubicBezTo>
                  <a:pt x="943" y="306"/>
                  <a:pt x="952" y="295"/>
                  <a:pt x="960" y="282"/>
                </a:cubicBezTo>
                <a:cubicBezTo>
                  <a:pt x="968" y="269"/>
                  <a:pt x="974" y="254"/>
                  <a:pt x="978" y="239"/>
                </a:cubicBezTo>
                <a:lnTo>
                  <a:pt x="1450" y="310"/>
                </a:lnTo>
                <a:cubicBezTo>
                  <a:pt x="1449" y="316"/>
                  <a:pt x="1448" y="322"/>
                  <a:pt x="1448" y="328"/>
                </a:cubicBezTo>
                <a:cubicBezTo>
                  <a:pt x="1451" y="369"/>
                  <a:pt x="1486" y="400"/>
                  <a:pt x="1527" y="397"/>
                </a:cubicBezTo>
                <a:cubicBezTo>
                  <a:pt x="1568" y="394"/>
                  <a:pt x="1599" y="359"/>
                  <a:pt x="1596" y="318"/>
                </a:cubicBezTo>
                <a:cubicBezTo>
                  <a:pt x="1595" y="300"/>
                  <a:pt x="1587" y="284"/>
                  <a:pt x="1575" y="272"/>
                </a:cubicBezTo>
                <a:lnTo>
                  <a:pt x="1711" y="114"/>
                </a:lnTo>
                <a:cubicBezTo>
                  <a:pt x="1722" y="122"/>
                  <a:pt x="1737" y="126"/>
                  <a:pt x="1752" y="124"/>
                </a:cubicBezTo>
                <a:cubicBezTo>
                  <a:pt x="1785" y="119"/>
                  <a:pt x="1808" y="89"/>
                  <a:pt x="1804" y="56"/>
                </a:cubicBezTo>
                <a:cubicBezTo>
                  <a:pt x="1799" y="23"/>
                  <a:pt x="1769" y="0"/>
                  <a:pt x="1736" y="5"/>
                </a:cubicBezTo>
                <a:moveTo>
                  <a:pt x="873" y="332"/>
                </a:moveTo>
                <a:cubicBezTo>
                  <a:pt x="802" y="354"/>
                  <a:pt x="727" y="314"/>
                  <a:pt x="705" y="244"/>
                </a:cubicBezTo>
                <a:cubicBezTo>
                  <a:pt x="694" y="207"/>
                  <a:pt x="699" y="167"/>
                  <a:pt x="719" y="134"/>
                </a:cubicBezTo>
                <a:cubicBezTo>
                  <a:pt x="736" y="106"/>
                  <a:pt x="763" y="86"/>
                  <a:pt x="794" y="76"/>
                </a:cubicBezTo>
                <a:cubicBezTo>
                  <a:pt x="828" y="66"/>
                  <a:pt x="864" y="69"/>
                  <a:pt x="896" y="86"/>
                </a:cubicBezTo>
                <a:cubicBezTo>
                  <a:pt x="928" y="102"/>
                  <a:pt x="951" y="130"/>
                  <a:pt x="961" y="165"/>
                </a:cubicBezTo>
                <a:cubicBezTo>
                  <a:pt x="973" y="202"/>
                  <a:pt x="968" y="242"/>
                  <a:pt x="947" y="275"/>
                </a:cubicBezTo>
                <a:cubicBezTo>
                  <a:pt x="930" y="302"/>
                  <a:pt x="904" y="323"/>
                  <a:pt x="873" y="332"/>
                </a:cubicBezTo>
                <a:close/>
              </a:path>
            </a:pathLst>
          </a:custGeom>
          <a:solidFill>
            <a:schemeClr val="accent3"/>
          </a:solidFill>
          <a:ln>
            <a:noFill/>
          </a:ln>
          <a:effectLst>
            <a:outerShdw blurRad="152400" dist="139700" dir="2520000" sx="92000" sy="92000" algn="ctr" rotWithShape="0">
              <a:prstClr val="black">
                <a:alpha val="19000"/>
              </a:prstClr>
            </a:outerShdw>
          </a:effectLst>
        </p:spPr>
        <p:txBody>
          <a:bodyPr rot="0" vert="horz" wrap="square" lIns="91440" tIns="45720" rIns="91440" bIns="45720" anchor="t" anchorCtr="0" upright="1">
            <a:noAutofit/>
          </a:bodyPr>
          <a:lstStyle/>
          <a:p>
            <a:endParaRPr lang="de-AT"/>
          </a:p>
        </p:txBody>
      </p:sp>
      <p:sp>
        <p:nvSpPr>
          <p:cNvPr id="5" name="Freeform 12"/>
          <p:cNvSpPr>
            <a:spLocks noEditPoints="1"/>
          </p:cNvSpPr>
          <p:nvPr userDrawn="1"/>
        </p:nvSpPr>
        <p:spPr bwMode="auto">
          <a:xfrm rot="2654194">
            <a:off x="3661174" y="1663299"/>
            <a:ext cx="1821652" cy="1578517"/>
          </a:xfrm>
          <a:custGeom>
            <a:avLst/>
            <a:gdLst>
              <a:gd name="T0" fmla="*/ 2702 w 2825"/>
              <a:gd name="T1" fmla="*/ 92 h 2446"/>
              <a:gd name="T2" fmla="*/ 2204 w 2825"/>
              <a:gd name="T3" fmla="*/ 386 h 2446"/>
              <a:gd name="T4" fmla="*/ 2127 w 2825"/>
              <a:gd name="T5" fmla="*/ 112 h 2446"/>
              <a:gd name="T6" fmla="*/ 2132 w 2825"/>
              <a:gd name="T7" fmla="*/ 230 h 2446"/>
              <a:gd name="T8" fmla="*/ 2145 w 2825"/>
              <a:gd name="T9" fmla="*/ 485 h 2446"/>
              <a:gd name="T10" fmla="*/ 1564 w 2825"/>
              <a:gd name="T11" fmla="*/ 1128 h 2446"/>
              <a:gd name="T12" fmla="*/ 871 w 2825"/>
              <a:gd name="T13" fmla="*/ 1382 h 2446"/>
              <a:gd name="T14" fmla="*/ 1347 w 2825"/>
              <a:gd name="T15" fmla="*/ 977 h 2446"/>
              <a:gd name="T16" fmla="*/ 1327 w 2825"/>
              <a:gd name="T17" fmla="*/ 831 h 2446"/>
              <a:gd name="T18" fmla="*/ 1252 w 2825"/>
              <a:gd name="T19" fmla="*/ 523 h 2446"/>
              <a:gd name="T20" fmla="*/ 1254 w 2825"/>
              <a:gd name="T21" fmla="*/ 641 h 2446"/>
              <a:gd name="T22" fmla="*/ 1281 w 2825"/>
              <a:gd name="T23" fmla="*/ 944 h 2446"/>
              <a:gd name="T24" fmla="*/ 603 w 2825"/>
              <a:gd name="T25" fmla="*/ 1348 h 2446"/>
              <a:gd name="T26" fmla="*/ 120 w 2825"/>
              <a:gd name="T27" fmla="*/ 1589 h 2446"/>
              <a:gd name="T28" fmla="*/ 100 w 2825"/>
              <a:gd name="T29" fmla="*/ 1672 h 2446"/>
              <a:gd name="T30" fmla="*/ 659 w 2825"/>
              <a:gd name="T31" fmla="*/ 1557 h 2446"/>
              <a:gd name="T32" fmla="*/ 1109 w 2825"/>
              <a:gd name="T33" fmla="*/ 1937 h 2446"/>
              <a:gd name="T34" fmla="*/ 1202 w 2825"/>
              <a:gd name="T35" fmla="*/ 1949 h 2446"/>
              <a:gd name="T36" fmla="*/ 855 w 2825"/>
              <a:gd name="T37" fmla="*/ 1504 h 2446"/>
              <a:gd name="T38" fmla="*/ 1382 w 2825"/>
              <a:gd name="T39" fmla="*/ 1473 h 2446"/>
              <a:gd name="T40" fmla="*/ 2354 w 2825"/>
              <a:gd name="T41" fmla="*/ 2235 h 2446"/>
              <a:gd name="T42" fmla="*/ 1882 w 2825"/>
              <a:gd name="T43" fmla="*/ 1997 h 2446"/>
              <a:gd name="T44" fmla="*/ 1735 w 2825"/>
              <a:gd name="T45" fmla="*/ 2011 h 2446"/>
              <a:gd name="T46" fmla="*/ 1494 w 2825"/>
              <a:gd name="T47" fmla="*/ 2040 h 2446"/>
              <a:gd name="T48" fmla="*/ 1614 w 2825"/>
              <a:gd name="T49" fmla="*/ 2048 h 2446"/>
              <a:gd name="T50" fmla="*/ 1872 w 2825"/>
              <a:gd name="T51" fmla="*/ 2038 h 2446"/>
              <a:gd name="T52" fmla="*/ 2388 w 2825"/>
              <a:gd name="T53" fmla="*/ 2372 h 2446"/>
              <a:gd name="T54" fmla="*/ 2666 w 2825"/>
              <a:gd name="T55" fmla="*/ 2369 h 2446"/>
              <a:gd name="T56" fmla="*/ 2763 w 2825"/>
              <a:gd name="T57" fmla="*/ 2330 h 2446"/>
              <a:gd name="T58" fmla="*/ 2489 w 2825"/>
              <a:gd name="T59" fmla="*/ 2308 h 2446"/>
              <a:gd name="T60" fmla="*/ 2366 w 2825"/>
              <a:gd name="T61" fmla="*/ 2226 h 2446"/>
              <a:gd name="T62" fmla="*/ 1800 w 2825"/>
              <a:gd name="T63" fmla="*/ 1164 h 2446"/>
              <a:gd name="T64" fmla="*/ 2292 w 2825"/>
              <a:gd name="T65" fmla="*/ 507 h 2446"/>
              <a:gd name="T66" fmla="*/ 2710 w 2825"/>
              <a:gd name="T67" fmla="*/ 105 h 2446"/>
              <a:gd name="T68" fmla="*/ 2738 w 2825"/>
              <a:gd name="T69" fmla="*/ 10 h 2446"/>
              <a:gd name="T70" fmla="*/ 615 w 2825"/>
              <a:gd name="T71" fmla="*/ 1355 h 2446"/>
              <a:gd name="T72" fmla="*/ 843 w 2825"/>
              <a:gd name="T73" fmla="*/ 1497 h 2446"/>
              <a:gd name="T74" fmla="*/ 2467 w 2825"/>
              <a:gd name="T75" fmla="*/ 2261 h 2446"/>
              <a:gd name="T76" fmla="*/ 2392 w 2825"/>
              <a:gd name="T77" fmla="*/ 2358 h 2446"/>
              <a:gd name="T78" fmla="*/ 2426 w 2825"/>
              <a:gd name="T79" fmla="*/ 2230 h 2446"/>
              <a:gd name="T80" fmla="*/ 2240 w 2825"/>
              <a:gd name="T81" fmla="*/ 529 h 2446"/>
              <a:gd name="T82" fmla="*/ 2196 w 2825"/>
              <a:gd name="T83" fmla="*/ 404 h 2446"/>
              <a:gd name="T84" fmla="*/ 2257 w 2825"/>
              <a:gd name="T85" fmla="*/ 407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5" h="2446">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chemeClr val="accent3"/>
          </a:solidFill>
          <a:ln>
            <a:noFill/>
          </a:ln>
          <a:effectLst>
            <a:outerShdw blurRad="152400" dist="139700" dir="2520000" sx="92000" sy="92000" algn="ctr" rotWithShape="0">
              <a:prstClr val="black">
                <a:alpha val="19000"/>
              </a:prstClr>
            </a:outerShdw>
          </a:effectLst>
        </p:spPr>
        <p:txBody>
          <a:bodyPr rot="0" vert="horz" wrap="square" lIns="91440" tIns="45720" rIns="91440" bIns="45720" anchor="t" anchorCtr="0" upright="1">
            <a:noAutofit/>
          </a:bodyPr>
          <a:lstStyle/>
          <a:p>
            <a:endParaRPr lang="de-AT"/>
          </a:p>
        </p:txBody>
      </p:sp>
      <p:sp>
        <p:nvSpPr>
          <p:cNvPr id="6" name="Freeform 8"/>
          <p:cNvSpPr>
            <a:spLocks noEditPoints="1"/>
          </p:cNvSpPr>
          <p:nvPr userDrawn="1"/>
        </p:nvSpPr>
        <p:spPr bwMode="auto">
          <a:xfrm rot="13239008">
            <a:off x="6899821" y="2238847"/>
            <a:ext cx="1098873" cy="816415"/>
          </a:xfrm>
          <a:custGeom>
            <a:avLst/>
            <a:gdLst>
              <a:gd name="T0" fmla="*/ 1393 w 1875"/>
              <a:gd name="T1" fmla="*/ 410 h 1391"/>
              <a:gd name="T2" fmla="*/ 881 w 1875"/>
              <a:gd name="T3" fmla="*/ 256 h 1391"/>
              <a:gd name="T4" fmla="*/ 766 w 1875"/>
              <a:gd name="T5" fmla="*/ 243 h 1391"/>
              <a:gd name="T6" fmla="*/ 664 w 1875"/>
              <a:gd name="T7" fmla="*/ 99 h 1391"/>
              <a:gd name="T8" fmla="*/ 558 w 1875"/>
              <a:gd name="T9" fmla="*/ 40 h 1391"/>
              <a:gd name="T10" fmla="*/ 644 w 1875"/>
              <a:gd name="T11" fmla="*/ 120 h 1391"/>
              <a:gd name="T12" fmla="*/ 748 w 1875"/>
              <a:gd name="T13" fmla="*/ 263 h 1391"/>
              <a:gd name="T14" fmla="*/ 124 w 1875"/>
              <a:gd name="T15" fmla="*/ 491 h 1391"/>
              <a:gd name="T16" fmla="*/ 35 w 1875"/>
              <a:gd name="T17" fmla="*/ 464 h 1391"/>
              <a:gd name="T18" fmla="*/ 102 w 1875"/>
              <a:gd name="T19" fmla="*/ 564 h 1391"/>
              <a:gd name="T20" fmla="*/ 742 w 1875"/>
              <a:gd name="T21" fmla="*/ 335 h 1391"/>
              <a:gd name="T22" fmla="*/ 867 w 1875"/>
              <a:gd name="T23" fmla="*/ 369 h 1391"/>
              <a:gd name="T24" fmla="*/ 895 w 1875"/>
              <a:gd name="T25" fmla="*/ 328 h 1391"/>
              <a:gd name="T26" fmla="*/ 1389 w 1875"/>
              <a:gd name="T27" fmla="*/ 459 h 1391"/>
              <a:gd name="T28" fmla="*/ 1121 w 1875"/>
              <a:gd name="T29" fmla="*/ 1097 h 1391"/>
              <a:gd name="T30" fmla="*/ 1005 w 1875"/>
              <a:gd name="T31" fmla="*/ 1084 h 1391"/>
              <a:gd name="T32" fmla="*/ 907 w 1875"/>
              <a:gd name="T33" fmla="*/ 1270 h 1391"/>
              <a:gd name="T34" fmla="*/ 1092 w 1875"/>
              <a:gd name="T35" fmla="*/ 1368 h 1391"/>
              <a:gd name="T36" fmla="*/ 1191 w 1875"/>
              <a:gd name="T37" fmla="*/ 1268 h 1391"/>
              <a:gd name="T38" fmla="*/ 1391 w 1875"/>
              <a:gd name="T39" fmla="*/ 1353 h 1391"/>
              <a:gd name="T40" fmla="*/ 1494 w 1875"/>
              <a:gd name="T41" fmla="*/ 1291 h 1391"/>
              <a:gd name="T42" fmla="*/ 1387 w 1875"/>
              <a:gd name="T43" fmla="*/ 1301 h 1391"/>
              <a:gd name="T44" fmla="*/ 1190 w 1875"/>
              <a:gd name="T45" fmla="*/ 1182 h 1391"/>
              <a:gd name="T46" fmla="*/ 1487 w 1875"/>
              <a:gd name="T47" fmla="*/ 653 h 1391"/>
              <a:gd name="T48" fmla="*/ 1874 w 1875"/>
              <a:gd name="T49" fmla="*/ 457 h 1391"/>
              <a:gd name="T50" fmla="*/ 858 w 1875"/>
              <a:gd name="T51" fmla="*/ 358 h 1391"/>
              <a:gd name="T52" fmla="*/ 760 w 1875"/>
              <a:gd name="T53" fmla="*/ 270 h 1391"/>
              <a:gd name="T54" fmla="*/ 870 w 1875"/>
              <a:gd name="T55" fmla="*/ 264 h 1391"/>
              <a:gd name="T56" fmla="*/ 858 w 1875"/>
              <a:gd name="T57" fmla="*/ 358 h 1391"/>
              <a:gd name="T58" fmla="*/ 1162 w 1875"/>
              <a:gd name="T59" fmla="*/ 1297 h 1391"/>
              <a:gd name="T60" fmla="*/ 986 w 1875"/>
              <a:gd name="T61" fmla="*/ 1345 h 1391"/>
              <a:gd name="T62" fmla="*/ 935 w 1875"/>
              <a:gd name="T63" fmla="*/ 1156 h 1391"/>
              <a:gd name="T64" fmla="*/ 1111 w 1875"/>
              <a:gd name="T65" fmla="*/ 1108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75" h="1391">
                <a:moveTo>
                  <a:pt x="1630" y="215"/>
                </a:moveTo>
                <a:cubicBezTo>
                  <a:pt x="1513" y="216"/>
                  <a:pt x="1415" y="300"/>
                  <a:pt x="1393" y="410"/>
                </a:cubicBezTo>
                <a:lnTo>
                  <a:pt x="898" y="314"/>
                </a:lnTo>
                <a:cubicBezTo>
                  <a:pt x="900" y="294"/>
                  <a:pt x="894" y="273"/>
                  <a:pt x="881" y="256"/>
                </a:cubicBezTo>
                <a:cubicBezTo>
                  <a:pt x="853" y="220"/>
                  <a:pt x="802" y="214"/>
                  <a:pt x="767" y="242"/>
                </a:cubicBezTo>
                <a:lnTo>
                  <a:pt x="766" y="243"/>
                </a:lnTo>
                <a:lnTo>
                  <a:pt x="655" y="110"/>
                </a:lnTo>
                <a:cubicBezTo>
                  <a:pt x="658" y="107"/>
                  <a:pt x="661" y="103"/>
                  <a:pt x="664" y="99"/>
                </a:cubicBezTo>
                <a:cubicBezTo>
                  <a:pt x="680" y="69"/>
                  <a:pt x="669" y="33"/>
                  <a:pt x="640" y="17"/>
                </a:cubicBezTo>
                <a:cubicBezTo>
                  <a:pt x="611" y="0"/>
                  <a:pt x="574" y="11"/>
                  <a:pt x="558" y="40"/>
                </a:cubicBezTo>
                <a:cubicBezTo>
                  <a:pt x="542" y="69"/>
                  <a:pt x="552" y="106"/>
                  <a:pt x="582" y="122"/>
                </a:cubicBezTo>
                <a:cubicBezTo>
                  <a:pt x="602" y="133"/>
                  <a:pt x="626" y="131"/>
                  <a:pt x="644" y="120"/>
                </a:cubicBezTo>
                <a:lnTo>
                  <a:pt x="756" y="253"/>
                </a:lnTo>
                <a:cubicBezTo>
                  <a:pt x="753" y="256"/>
                  <a:pt x="750" y="259"/>
                  <a:pt x="748" y="263"/>
                </a:cubicBezTo>
                <a:cubicBezTo>
                  <a:pt x="737" y="281"/>
                  <a:pt x="734" y="302"/>
                  <a:pt x="738" y="321"/>
                </a:cubicBezTo>
                <a:lnTo>
                  <a:pt x="124" y="491"/>
                </a:lnTo>
                <a:cubicBezTo>
                  <a:pt x="122" y="487"/>
                  <a:pt x="121" y="484"/>
                  <a:pt x="119" y="481"/>
                </a:cubicBezTo>
                <a:cubicBezTo>
                  <a:pt x="100" y="453"/>
                  <a:pt x="62" y="446"/>
                  <a:pt x="35" y="464"/>
                </a:cubicBezTo>
                <a:cubicBezTo>
                  <a:pt x="7" y="483"/>
                  <a:pt x="0" y="520"/>
                  <a:pt x="19" y="548"/>
                </a:cubicBezTo>
                <a:cubicBezTo>
                  <a:pt x="37" y="576"/>
                  <a:pt x="75" y="583"/>
                  <a:pt x="102" y="564"/>
                </a:cubicBezTo>
                <a:cubicBezTo>
                  <a:pt x="123" y="551"/>
                  <a:pt x="132" y="527"/>
                  <a:pt x="128" y="504"/>
                </a:cubicBezTo>
                <a:lnTo>
                  <a:pt x="742" y="335"/>
                </a:lnTo>
                <a:cubicBezTo>
                  <a:pt x="744" y="342"/>
                  <a:pt x="748" y="349"/>
                  <a:pt x="753" y="355"/>
                </a:cubicBezTo>
                <a:cubicBezTo>
                  <a:pt x="781" y="391"/>
                  <a:pt x="832" y="397"/>
                  <a:pt x="867" y="369"/>
                </a:cubicBezTo>
                <a:cubicBezTo>
                  <a:pt x="875" y="363"/>
                  <a:pt x="881" y="356"/>
                  <a:pt x="886" y="348"/>
                </a:cubicBezTo>
                <a:cubicBezTo>
                  <a:pt x="890" y="342"/>
                  <a:pt x="893" y="335"/>
                  <a:pt x="895" y="328"/>
                </a:cubicBezTo>
                <a:lnTo>
                  <a:pt x="1391" y="425"/>
                </a:lnTo>
                <a:cubicBezTo>
                  <a:pt x="1390" y="436"/>
                  <a:pt x="1389" y="447"/>
                  <a:pt x="1389" y="459"/>
                </a:cubicBezTo>
                <a:cubicBezTo>
                  <a:pt x="1389" y="533"/>
                  <a:pt x="1423" y="600"/>
                  <a:pt x="1476" y="644"/>
                </a:cubicBezTo>
                <a:lnTo>
                  <a:pt x="1121" y="1097"/>
                </a:lnTo>
                <a:cubicBezTo>
                  <a:pt x="1121" y="1097"/>
                  <a:pt x="1122" y="1097"/>
                  <a:pt x="1118" y="1095"/>
                </a:cubicBezTo>
                <a:cubicBezTo>
                  <a:pt x="1083" y="1077"/>
                  <a:pt x="1043" y="1073"/>
                  <a:pt x="1005" y="1084"/>
                </a:cubicBezTo>
                <a:cubicBezTo>
                  <a:pt x="970" y="1095"/>
                  <a:pt x="941" y="1118"/>
                  <a:pt x="922" y="1148"/>
                </a:cubicBezTo>
                <a:cubicBezTo>
                  <a:pt x="900" y="1185"/>
                  <a:pt x="894" y="1229"/>
                  <a:pt x="907" y="1270"/>
                </a:cubicBezTo>
                <a:cubicBezTo>
                  <a:pt x="918" y="1308"/>
                  <a:pt x="944" y="1339"/>
                  <a:pt x="979" y="1357"/>
                </a:cubicBezTo>
                <a:cubicBezTo>
                  <a:pt x="1014" y="1376"/>
                  <a:pt x="1054" y="1380"/>
                  <a:pt x="1092" y="1368"/>
                </a:cubicBezTo>
                <a:cubicBezTo>
                  <a:pt x="1126" y="1357"/>
                  <a:pt x="1156" y="1335"/>
                  <a:pt x="1175" y="1304"/>
                </a:cubicBezTo>
                <a:cubicBezTo>
                  <a:pt x="1182" y="1293"/>
                  <a:pt x="1187" y="1281"/>
                  <a:pt x="1191" y="1268"/>
                </a:cubicBezTo>
                <a:lnTo>
                  <a:pt x="1383" y="1315"/>
                </a:lnTo>
                <a:cubicBezTo>
                  <a:pt x="1382" y="1328"/>
                  <a:pt x="1384" y="1341"/>
                  <a:pt x="1391" y="1353"/>
                </a:cubicBezTo>
                <a:cubicBezTo>
                  <a:pt x="1409" y="1382"/>
                  <a:pt x="1446" y="1391"/>
                  <a:pt x="1474" y="1373"/>
                </a:cubicBezTo>
                <a:cubicBezTo>
                  <a:pt x="1503" y="1356"/>
                  <a:pt x="1512" y="1319"/>
                  <a:pt x="1494" y="1291"/>
                </a:cubicBezTo>
                <a:cubicBezTo>
                  <a:pt x="1477" y="1262"/>
                  <a:pt x="1440" y="1253"/>
                  <a:pt x="1412" y="1270"/>
                </a:cubicBezTo>
                <a:cubicBezTo>
                  <a:pt x="1400" y="1278"/>
                  <a:pt x="1391" y="1289"/>
                  <a:pt x="1387" y="1301"/>
                </a:cubicBezTo>
                <a:lnTo>
                  <a:pt x="1194" y="1254"/>
                </a:lnTo>
                <a:cubicBezTo>
                  <a:pt x="1198" y="1231"/>
                  <a:pt x="1197" y="1206"/>
                  <a:pt x="1190" y="1182"/>
                </a:cubicBezTo>
                <a:cubicBezTo>
                  <a:pt x="1180" y="1150"/>
                  <a:pt x="1160" y="1123"/>
                  <a:pt x="1133" y="1104"/>
                </a:cubicBezTo>
                <a:lnTo>
                  <a:pt x="1487" y="653"/>
                </a:lnTo>
                <a:cubicBezTo>
                  <a:pt x="1528" y="683"/>
                  <a:pt x="1578" y="701"/>
                  <a:pt x="1633" y="701"/>
                </a:cubicBezTo>
                <a:cubicBezTo>
                  <a:pt x="1767" y="700"/>
                  <a:pt x="1875" y="591"/>
                  <a:pt x="1874" y="457"/>
                </a:cubicBezTo>
                <a:cubicBezTo>
                  <a:pt x="1874" y="323"/>
                  <a:pt x="1764" y="214"/>
                  <a:pt x="1630" y="215"/>
                </a:cubicBezTo>
                <a:moveTo>
                  <a:pt x="858" y="358"/>
                </a:moveTo>
                <a:cubicBezTo>
                  <a:pt x="829" y="381"/>
                  <a:pt x="787" y="376"/>
                  <a:pt x="764" y="347"/>
                </a:cubicBezTo>
                <a:cubicBezTo>
                  <a:pt x="747" y="325"/>
                  <a:pt x="746" y="294"/>
                  <a:pt x="760" y="270"/>
                </a:cubicBezTo>
                <a:cubicBezTo>
                  <a:pt x="764" y="264"/>
                  <a:pt x="770" y="258"/>
                  <a:pt x="776" y="253"/>
                </a:cubicBezTo>
                <a:cubicBezTo>
                  <a:pt x="805" y="230"/>
                  <a:pt x="847" y="235"/>
                  <a:pt x="870" y="264"/>
                </a:cubicBezTo>
                <a:cubicBezTo>
                  <a:pt x="887" y="286"/>
                  <a:pt x="888" y="317"/>
                  <a:pt x="874" y="341"/>
                </a:cubicBezTo>
                <a:cubicBezTo>
                  <a:pt x="870" y="347"/>
                  <a:pt x="864" y="353"/>
                  <a:pt x="858" y="358"/>
                </a:cubicBezTo>
                <a:moveTo>
                  <a:pt x="1176" y="1187"/>
                </a:moveTo>
                <a:cubicBezTo>
                  <a:pt x="1188" y="1224"/>
                  <a:pt x="1183" y="1264"/>
                  <a:pt x="1162" y="1297"/>
                </a:cubicBezTo>
                <a:cubicBezTo>
                  <a:pt x="1145" y="1324"/>
                  <a:pt x="1119" y="1345"/>
                  <a:pt x="1088" y="1354"/>
                </a:cubicBezTo>
                <a:cubicBezTo>
                  <a:pt x="1054" y="1365"/>
                  <a:pt x="1017" y="1361"/>
                  <a:pt x="986" y="1345"/>
                </a:cubicBezTo>
                <a:cubicBezTo>
                  <a:pt x="954" y="1328"/>
                  <a:pt x="931" y="1300"/>
                  <a:pt x="920" y="1266"/>
                </a:cubicBezTo>
                <a:cubicBezTo>
                  <a:pt x="909" y="1229"/>
                  <a:pt x="914" y="1189"/>
                  <a:pt x="935" y="1156"/>
                </a:cubicBezTo>
                <a:cubicBezTo>
                  <a:pt x="952" y="1128"/>
                  <a:pt x="978" y="1108"/>
                  <a:pt x="1009" y="1098"/>
                </a:cubicBezTo>
                <a:cubicBezTo>
                  <a:pt x="1043" y="1088"/>
                  <a:pt x="1079" y="1091"/>
                  <a:pt x="1111" y="1108"/>
                </a:cubicBezTo>
                <a:cubicBezTo>
                  <a:pt x="1143" y="1124"/>
                  <a:pt x="1166" y="1152"/>
                  <a:pt x="1176" y="1187"/>
                </a:cubicBezTo>
              </a:path>
            </a:pathLst>
          </a:custGeom>
          <a:solidFill>
            <a:srgbClr val="C8D3D8"/>
          </a:solidFill>
          <a:ln>
            <a:noFill/>
          </a:ln>
          <a:effectLst/>
        </p:spPr>
        <p:txBody>
          <a:bodyPr rot="0" vert="horz" wrap="square" lIns="91440" tIns="45720" rIns="91440" bIns="45720" anchor="t" anchorCtr="0" upright="1">
            <a:noAutofit/>
          </a:bodyPr>
          <a:lstStyle/>
          <a:p>
            <a:endParaRPr lang="de-AT"/>
          </a:p>
        </p:txBody>
      </p:sp>
      <p:sp>
        <p:nvSpPr>
          <p:cNvPr id="7" name="Freeform 10"/>
          <p:cNvSpPr>
            <a:spLocks noEditPoints="1"/>
          </p:cNvSpPr>
          <p:nvPr userDrawn="1"/>
        </p:nvSpPr>
        <p:spPr bwMode="auto">
          <a:xfrm rot="2654194">
            <a:off x="1796542" y="2757811"/>
            <a:ext cx="1411316" cy="1197055"/>
          </a:xfrm>
          <a:custGeom>
            <a:avLst/>
            <a:gdLst>
              <a:gd name="T0" fmla="*/ 1819 w 2407"/>
              <a:gd name="T1" fmla="*/ 786 h 2041"/>
              <a:gd name="T2" fmla="*/ 2166 w 2407"/>
              <a:gd name="T3" fmla="*/ 1222 h 2041"/>
              <a:gd name="T4" fmla="*/ 1042 w 2407"/>
              <a:gd name="T5" fmla="*/ 1460 h 2041"/>
              <a:gd name="T6" fmla="*/ 729 w 2407"/>
              <a:gd name="T7" fmla="*/ 1254 h 2041"/>
              <a:gd name="T8" fmla="*/ 619 w 2407"/>
              <a:gd name="T9" fmla="*/ 1015 h 2041"/>
              <a:gd name="T10" fmla="*/ 598 w 2407"/>
              <a:gd name="T11" fmla="*/ 753 h 2041"/>
              <a:gd name="T12" fmla="*/ 791 w 2407"/>
              <a:gd name="T13" fmla="*/ 99 h 2041"/>
              <a:gd name="T14" fmla="*/ 688 w 2407"/>
              <a:gd name="T15" fmla="*/ 38 h 2041"/>
              <a:gd name="T16" fmla="*/ 720 w 2407"/>
              <a:gd name="T17" fmla="*/ 126 h 2041"/>
              <a:gd name="T18" fmla="*/ 515 w 2407"/>
              <a:gd name="T19" fmla="*/ 753 h 2041"/>
              <a:gd name="T20" fmla="*/ 421 w 2407"/>
              <a:gd name="T21" fmla="*/ 657 h 2041"/>
              <a:gd name="T22" fmla="*/ 443 w 2407"/>
              <a:gd name="T23" fmla="*/ 634 h 2041"/>
              <a:gd name="T24" fmla="*/ 360 w 2407"/>
              <a:gd name="T25" fmla="*/ 512 h 2041"/>
              <a:gd name="T26" fmla="*/ 121 w 2407"/>
              <a:gd name="T27" fmla="*/ 394 h 2041"/>
              <a:gd name="T28" fmla="*/ 37 w 2407"/>
              <a:gd name="T29" fmla="*/ 313 h 2041"/>
              <a:gd name="T30" fmla="*/ 101 w 2407"/>
              <a:gd name="T31" fmla="*/ 415 h 2041"/>
              <a:gd name="T32" fmla="*/ 304 w 2407"/>
              <a:gd name="T33" fmla="*/ 551 h 2041"/>
              <a:gd name="T34" fmla="*/ 389 w 2407"/>
              <a:gd name="T35" fmla="*/ 671 h 2041"/>
              <a:gd name="T36" fmla="*/ 475 w 2407"/>
              <a:gd name="T37" fmla="*/ 773 h 2041"/>
              <a:gd name="T38" fmla="*/ 599 w 2407"/>
              <a:gd name="T39" fmla="*/ 1023 h 2041"/>
              <a:gd name="T40" fmla="*/ 703 w 2407"/>
              <a:gd name="T41" fmla="*/ 1263 h 2041"/>
              <a:gd name="T42" fmla="*/ 872 w 2407"/>
              <a:gd name="T43" fmla="*/ 1718 h 2041"/>
              <a:gd name="T44" fmla="*/ 2110 w 2407"/>
              <a:gd name="T45" fmla="*/ 1358 h 2041"/>
              <a:gd name="T46" fmla="*/ 2180 w 2407"/>
              <a:gd name="T47" fmla="*/ 1458 h 2041"/>
              <a:gd name="T48" fmla="*/ 1886 w 2407"/>
              <a:gd name="T49" fmla="*/ 1918 h 2041"/>
              <a:gd name="T50" fmla="*/ 1939 w 2407"/>
              <a:gd name="T51" fmla="*/ 2026 h 2041"/>
              <a:gd name="T52" fmla="*/ 1948 w 2407"/>
              <a:gd name="T53" fmla="*/ 1923 h 2041"/>
              <a:gd name="T54" fmla="*/ 2291 w 2407"/>
              <a:gd name="T55" fmla="*/ 1470 h 2041"/>
              <a:gd name="T56" fmla="*/ 2208 w 2407"/>
              <a:gd name="T57" fmla="*/ 1200 h 2041"/>
              <a:gd name="T58" fmla="*/ 1907 w 2407"/>
              <a:gd name="T59" fmla="*/ 802 h 2041"/>
              <a:gd name="T60" fmla="*/ 1839 w 2407"/>
              <a:gd name="T61" fmla="*/ 703 h 2041"/>
              <a:gd name="T62" fmla="*/ 318 w 2407"/>
              <a:gd name="T63" fmla="*/ 556 h 2041"/>
              <a:gd name="T64" fmla="*/ 363 w 2407"/>
              <a:gd name="T65" fmla="*/ 526 h 2041"/>
              <a:gd name="T66" fmla="*/ 429 w 2407"/>
              <a:gd name="T67" fmla="*/ 629 h 2041"/>
              <a:gd name="T68" fmla="*/ 407 w 2407"/>
              <a:gd name="T69" fmla="*/ 649 h 2041"/>
              <a:gd name="T70" fmla="*/ 336 w 2407"/>
              <a:gd name="T71" fmla="*/ 646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7" h="2041">
                <a:moveTo>
                  <a:pt x="1839" y="703"/>
                </a:moveTo>
                <a:cubicBezTo>
                  <a:pt x="1810" y="720"/>
                  <a:pt x="1801" y="757"/>
                  <a:pt x="1819" y="786"/>
                </a:cubicBezTo>
                <a:cubicBezTo>
                  <a:pt x="1835" y="812"/>
                  <a:pt x="1867" y="822"/>
                  <a:pt x="1895" y="809"/>
                </a:cubicBezTo>
                <a:lnTo>
                  <a:pt x="2166" y="1222"/>
                </a:lnTo>
                <a:cubicBezTo>
                  <a:pt x="2128" y="1250"/>
                  <a:pt x="2106" y="1296"/>
                  <a:pt x="2109" y="1343"/>
                </a:cubicBezTo>
                <a:lnTo>
                  <a:pt x="1042" y="1460"/>
                </a:lnTo>
                <a:cubicBezTo>
                  <a:pt x="1040" y="1445"/>
                  <a:pt x="1037" y="1429"/>
                  <a:pt x="1032" y="1414"/>
                </a:cubicBezTo>
                <a:cubicBezTo>
                  <a:pt x="993" y="1286"/>
                  <a:pt x="857" y="1214"/>
                  <a:pt x="729" y="1254"/>
                </a:cubicBezTo>
                <a:cubicBezTo>
                  <a:pt x="725" y="1255"/>
                  <a:pt x="721" y="1257"/>
                  <a:pt x="717" y="1258"/>
                </a:cubicBezTo>
                <a:lnTo>
                  <a:pt x="619" y="1015"/>
                </a:lnTo>
                <a:cubicBezTo>
                  <a:pt x="681" y="984"/>
                  <a:pt x="713" y="914"/>
                  <a:pt x="692" y="846"/>
                </a:cubicBezTo>
                <a:cubicBezTo>
                  <a:pt x="678" y="800"/>
                  <a:pt x="641" y="766"/>
                  <a:pt x="598" y="753"/>
                </a:cubicBezTo>
                <a:cubicBezTo>
                  <a:pt x="645" y="545"/>
                  <a:pt x="708" y="252"/>
                  <a:pt x="734" y="128"/>
                </a:cubicBezTo>
                <a:cubicBezTo>
                  <a:pt x="757" y="130"/>
                  <a:pt x="779" y="120"/>
                  <a:pt x="791" y="99"/>
                </a:cubicBezTo>
                <a:cubicBezTo>
                  <a:pt x="808" y="71"/>
                  <a:pt x="799" y="34"/>
                  <a:pt x="770" y="17"/>
                </a:cubicBezTo>
                <a:cubicBezTo>
                  <a:pt x="742" y="0"/>
                  <a:pt x="705" y="9"/>
                  <a:pt x="688" y="38"/>
                </a:cubicBezTo>
                <a:cubicBezTo>
                  <a:pt x="671" y="66"/>
                  <a:pt x="680" y="103"/>
                  <a:pt x="709" y="120"/>
                </a:cubicBezTo>
                <a:cubicBezTo>
                  <a:pt x="712" y="123"/>
                  <a:pt x="716" y="124"/>
                  <a:pt x="720" y="126"/>
                </a:cubicBezTo>
                <a:cubicBezTo>
                  <a:pt x="694" y="249"/>
                  <a:pt x="631" y="542"/>
                  <a:pt x="584" y="749"/>
                </a:cubicBezTo>
                <a:cubicBezTo>
                  <a:pt x="562" y="745"/>
                  <a:pt x="538" y="746"/>
                  <a:pt x="515" y="753"/>
                </a:cubicBezTo>
                <a:cubicBezTo>
                  <a:pt x="505" y="756"/>
                  <a:pt x="496" y="760"/>
                  <a:pt x="487" y="765"/>
                </a:cubicBezTo>
                <a:lnTo>
                  <a:pt x="421" y="657"/>
                </a:lnTo>
                <a:cubicBezTo>
                  <a:pt x="429" y="652"/>
                  <a:pt x="436" y="646"/>
                  <a:pt x="441" y="638"/>
                </a:cubicBezTo>
                <a:lnTo>
                  <a:pt x="443" y="634"/>
                </a:lnTo>
                <a:cubicBezTo>
                  <a:pt x="466" y="597"/>
                  <a:pt x="456" y="549"/>
                  <a:pt x="421" y="525"/>
                </a:cubicBezTo>
                <a:cubicBezTo>
                  <a:pt x="403" y="512"/>
                  <a:pt x="381" y="508"/>
                  <a:pt x="360" y="512"/>
                </a:cubicBezTo>
                <a:cubicBezTo>
                  <a:pt x="341" y="515"/>
                  <a:pt x="325" y="525"/>
                  <a:pt x="313" y="539"/>
                </a:cubicBezTo>
                <a:cubicBezTo>
                  <a:pt x="251" y="493"/>
                  <a:pt x="171" y="433"/>
                  <a:pt x="121" y="394"/>
                </a:cubicBezTo>
                <a:cubicBezTo>
                  <a:pt x="132" y="376"/>
                  <a:pt x="132" y="352"/>
                  <a:pt x="120" y="332"/>
                </a:cubicBezTo>
                <a:cubicBezTo>
                  <a:pt x="102" y="304"/>
                  <a:pt x="65" y="296"/>
                  <a:pt x="37" y="313"/>
                </a:cubicBezTo>
                <a:cubicBezTo>
                  <a:pt x="8" y="331"/>
                  <a:pt x="0" y="368"/>
                  <a:pt x="18" y="397"/>
                </a:cubicBezTo>
                <a:cubicBezTo>
                  <a:pt x="36" y="425"/>
                  <a:pt x="73" y="433"/>
                  <a:pt x="101" y="415"/>
                </a:cubicBezTo>
                <a:cubicBezTo>
                  <a:pt x="105" y="413"/>
                  <a:pt x="109" y="410"/>
                  <a:pt x="112" y="406"/>
                </a:cubicBezTo>
                <a:cubicBezTo>
                  <a:pt x="147" y="433"/>
                  <a:pt x="206" y="477"/>
                  <a:pt x="304" y="551"/>
                </a:cubicBezTo>
                <a:cubicBezTo>
                  <a:pt x="284" y="587"/>
                  <a:pt x="294" y="634"/>
                  <a:pt x="328" y="658"/>
                </a:cubicBezTo>
                <a:cubicBezTo>
                  <a:pt x="346" y="670"/>
                  <a:pt x="368" y="675"/>
                  <a:pt x="389" y="671"/>
                </a:cubicBezTo>
                <a:cubicBezTo>
                  <a:pt x="396" y="670"/>
                  <a:pt x="402" y="667"/>
                  <a:pt x="409" y="665"/>
                </a:cubicBezTo>
                <a:lnTo>
                  <a:pt x="475" y="773"/>
                </a:lnTo>
                <a:cubicBezTo>
                  <a:pt x="427" y="808"/>
                  <a:pt x="404" y="870"/>
                  <a:pt x="422" y="930"/>
                </a:cubicBezTo>
                <a:cubicBezTo>
                  <a:pt x="445" y="1004"/>
                  <a:pt x="524" y="1046"/>
                  <a:pt x="599" y="1023"/>
                </a:cubicBezTo>
                <a:cubicBezTo>
                  <a:pt x="601" y="1022"/>
                  <a:pt x="604" y="1021"/>
                  <a:pt x="606" y="1020"/>
                </a:cubicBezTo>
                <a:lnTo>
                  <a:pt x="703" y="1263"/>
                </a:lnTo>
                <a:cubicBezTo>
                  <a:pt x="591" y="1312"/>
                  <a:pt x="531" y="1438"/>
                  <a:pt x="568" y="1557"/>
                </a:cubicBezTo>
                <a:cubicBezTo>
                  <a:pt x="608" y="1685"/>
                  <a:pt x="744" y="1757"/>
                  <a:pt x="872" y="1718"/>
                </a:cubicBezTo>
                <a:cubicBezTo>
                  <a:pt x="980" y="1684"/>
                  <a:pt x="1047" y="1582"/>
                  <a:pt x="1042" y="1475"/>
                </a:cubicBezTo>
                <a:lnTo>
                  <a:pt x="2110" y="1358"/>
                </a:lnTo>
                <a:cubicBezTo>
                  <a:pt x="2111" y="1364"/>
                  <a:pt x="2113" y="1371"/>
                  <a:pt x="2115" y="1377"/>
                </a:cubicBezTo>
                <a:cubicBezTo>
                  <a:pt x="2126" y="1413"/>
                  <a:pt x="2150" y="1441"/>
                  <a:pt x="2180" y="1458"/>
                </a:cubicBezTo>
                <a:lnTo>
                  <a:pt x="1935" y="1916"/>
                </a:lnTo>
                <a:cubicBezTo>
                  <a:pt x="1920" y="1910"/>
                  <a:pt x="1902" y="1910"/>
                  <a:pt x="1886" y="1918"/>
                </a:cubicBezTo>
                <a:cubicBezTo>
                  <a:pt x="1856" y="1933"/>
                  <a:pt x="1844" y="1969"/>
                  <a:pt x="1859" y="1999"/>
                </a:cubicBezTo>
                <a:cubicBezTo>
                  <a:pt x="1873" y="2029"/>
                  <a:pt x="1910" y="2041"/>
                  <a:pt x="1939" y="2026"/>
                </a:cubicBezTo>
                <a:cubicBezTo>
                  <a:pt x="1969" y="2011"/>
                  <a:pt x="1982" y="1975"/>
                  <a:pt x="1967" y="1945"/>
                </a:cubicBezTo>
                <a:cubicBezTo>
                  <a:pt x="1962" y="1936"/>
                  <a:pt x="1955" y="1929"/>
                  <a:pt x="1948" y="1923"/>
                </a:cubicBezTo>
                <a:lnTo>
                  <a:pt x="2193" y="1465"/>
                </a:lnTo>
                <a:cubicBezTo>
                  <a:pt x="2223" y="1478"/>
                  <a:pt x="2258" y="1481"/>
                  <a:pt x="2291" y="1470"/>
                </a:cubicBezTo>
                <a:cubicBezTo>
                  <a:pt x="2366" y="1447"/>
                  <a:pt x="2407" y="1368"/>
                  <a:pt x="2384" y="1294"/>
                </a:cubicBezTo>
                <a:cubicBezTo>
                  <a:pt x="2361" y="1219"/>
                  <a:pt x="2282" y="1177"/>
                  <a:pt x="2208" y="1200"/>
                </a:cubicBezTo>
                <a:cubicBezTo>
                  <a:pt x="2197" y="1204"/>
                  <a:pt x="2187" y="1208"/>
                  <a:pt x="2178" y="1214"/>
                </a:cubicBezTo>
                <a:lnTo>
                  <a:pt x="1907" y="802"/>
                </a:lnTo>
                <a:cubicBezTo>
                  <a:pt x="1931" y="783"/>
                  <a:pt x="1938" y="750"/>
                  <a:pt x="1922" y="723"/>
                </a:cubicBezTo>
                <a:cubicBezTo>
                  <a:pt x="1904" y="695"/>
                  <a:pt x="1867" y="686"/>
                  <a:pt x="1839" y="703"/>
                </a:cubicBezTo>
                <a:close/>
                <a:moveTo>
                  <a:pt x="336" y="646"/>
                </a:moveTo>
                <a:cubicBezTo>
                  <a:pt x="307" y="626"/>
                  <a:pt x="299" y="586"/>
                  <a:pt x="318" y="556"/>
                </a:cubicBezTo>
                <a:lnTo>
                  <a:pt x="320" y="553"/>
                </a:lnTo>
                <a:cubicBezTo>
                  <a:pt x="330" y="539"/>
                  <a:pt x="345" y="529"/>
                  <a:pt x="363" y="526"/>
                </a:cubicBezTo>
                <a:cubicBezTo>
                  <a:pt x="380" y="522"/>
                  <a:pt x="398" y="526"/>
                  <a:pt x="413" y="537"/>
                </a:cubicBezTo>
                <a:cubicBezTo>
                  <a:pt x="443" y="557"/>
                  <a:pt x="451" y="599"/>
                  <a:pt x="429" y="629"/>
                </a:cubicBezTo>
                <a:cubicBezTo>
                  <a:pt x="425" y="636"/>
                  <a:pt x="419" y="642"/>
                  <a:pt x="412" y="646"/>
                </a:cubicBezTo>
                <a:lnTo>
                  <a:pt x="407" y="649"/>
                </a:lnTo>
                <a:cubicBezTo>
                  <a:pt x="401" y="653"/>
                  <a:pt x="394" y="656"/>
                  <a:pt x="386" y="657"/>
                </a:cubicBezTo>
                <a:cubicBezTo>
                  <a:pt x="369" y="660"/>
                  <a:pt x="351" y="656"/>
                  <a:pt x="336" y="646"/>
                </a:cubicBezTo>
                <a:close/>
              </a:path>
            </a:pathLst>
          </a:custGeom>
          <a:solidFill>
            <a:srgbClr val="C8D3D8"/>
          </a:solidFill>
          <a:ln>
            <a:noFill/>
          </a:ln>
          <a:effectLst/>
        </p:spPr>
        <p:txBody>
          <a:bodyPr rot="0" vert="horz" wrap="square" lIns="91440" tIns="45720" rIns="91440" bIns="45720" anchor="t" anchorCtr="0" upright="1">
            <a:noAutofit/>
          </a:bodyPr>
          <a:lstStyle/>
          <a:p>
            <a:endParaRPr lang="de-AT"/>
          </a:p>
        </p:txBody>
      </p:sp>
      <p:sp>
        <p:nvSpPr>
          <p:cNvPr id="8" name="Freeform 13"/>
          <p:cNvSpPr>
            <a:spLocks noEditPoints="1"/>
          </p:cNvSpPr>
          <p:nvPr userDrawn="1"/>
        </p:nvSpPr>
        <p:spPr bwMode="auto">
          <a:xfrm rot="2654194">
            <a:off x="4906581" y="2127987"/>
            <a:ext cx="1435015" cy="2054098"/>
          </a:xfrm>
          <a:custGeom>
            <a:avLst/>
            <a:gdLst>
              <a:gd name="T0" fmla="*/ 2032 w 2448"/>
              <a:gd name="T1" fmla="*/ 453 h 3502"/>
              <a:gd name="T2" fmla="*/ 1598 w 2448"/>
              <a:gd name="T3" fmla="*/ 319 h 3502"/>
              <a:gd name="T4" fmla="*/ 1606 w 2448"/>
              <a:gd name="T5" fmla="*/ 40 h 3502"/>
              <a:gd name="T6" fmla="*/ 1555 w 2448"/>
              <a:gd name="T7" fmla="*/ 129 h 3502"/>
              <a:gd name="T8" fmla="*/ 1578 w 2448"/>
              <a:gd name="T9" fmla="*/ 464 h 3502"/>
              <a:gd name="T10" fmla="*/ 2030 w 2448"/>
              <a:gd name="T11" fmla="*/ 467 h 3502"/>
              <a:gd name="T12" fmla="*/ 2107 w 2448"/>
              <a:gd name="T13" fmla="*/ 618 h 3502"/>
              <a:gd name="T14" fmla="*/ 1265 w 2448"/>
              <a:gd name="T15" fmla="*/ 1776 h 3502"/>
              <a:gd name="T16" fmla="*/ 675 w 2448"/>
              <a:gd name="T17" fmla="*/ 2096 h 3502"/>
              <a:gd name="T18" fmla="*/ 775 w 2448"/>
              <a:gd name="T19" fmla="*/ 1597 h 3502"/>
              <a:gd name="T20" fmla="*/ 1249 w 2448"/>
              <a:gd name="T21" fmla="*/ 1063 h 3502"/>
              <a:gd name="T22" fmla="*/ 1147 w 2448"/>
              <a:gd name="T23" fmla="*/ 1096 h 3502"/>
              <a:gd name="T24" fmla="*/ 663 w 2448"/>
              <a:gd name="T25" fmla="*/ 1607 h 3502"/>
              <a:gd name="T26" fmla="*/ 437 w 2448"/>
              <a:gd name="T27" fmla="*/ 1422 h 3502"/>
              <a:gd name="T28" fmla="*/ 475 w 2448"/>
              <a:gd name="T29" fmla="*/ 1517 h 3502"/>
              <a:gd name="T30" fmla="*/ 707 w 2448"/>
              <a:gd name="T31" fmla="*/ 1722 h 3502"/>
              <a:gd name="T32" fmla="*/ 621 w 2448"/>
              <a:gd name="T33" fmla="*/ 2102 h 3502"/>
              <a:gd name="T34" fmla="*/ 547 w 2448"/>
              <a:gd name="T35" fmla="*/ 2335 h 3502"/>
              <a:gd name="T36" fmla="*/ 6 w 2448"/>
              <a:gd name="T37" fmla="*/ 2715 h 3502"/>
              <a:gd name="T38" fmla="*/ 116 w 2448"/>
              <a:gd name="T39" fmla="*/ 2693 h 3502"/>
              <a:gd name="T40" fmla="*/ 588 w 2448"/>
              <a:gd name="T41" fmla="*/ 2593 h 3502"/>
              <a:gd name="T42" fmla="*/ 631 w 2448"/>
              <a:gd name="T43" fmla="*/ 2688 h 3502"/>
              <a:gd name="T44" fmla="*/ 647 w 2448"/>
              <a:gd name="T45" fmla="*/ 2391 h 3502"/>
              <a:gd name="T46" fmla="*/ 807 w 2448"/>
              <a:gd name="T47" fmla="*/ 2200 h 3502"/>
              <a:gd name="T48" fmla="*/ 1541 w 2448"/>
              <a:gd name="T49" fmla="*/ 1970 h 3502"/>
              <a:gd name="T50" fmla="*/ 1492 w 2448"/>
              <a:gd name="T51" fmla="*/ 2623 h 3502"/>
              <a:gd name="T52" fmla="*/ 1863 w 2448"/>
              <a:gd name="T53" fmla="*/ 3385 h 3502"/>
              <a:gd name="T54" fmla="*/ 1953 w 2448"/>
              <a:gd name="T55" fmla="*/ 3448 h 3502"/>
              <a:gd name="T56" fmla="*/ 1595 w 2448"/>
              <a:gd name="T57" fmla="*/ 2721 h 3502"/>
              <a:gd name="T58" fmla="*/ 1651 w 2448"/>
              <a:gd name="T59" fmla="*/ 2646 h 3502"/>
              <a:gd name="T60" fmla="*/ 2046 w 2448"/>
              <a:gd name="T61" fmla="*/ 2654 h 3502"/>
              <a:gd name="T62" fmla="*/ 1938 w 2448"/>
              <a:gd name="T63" fmla="*/ 2614 h 3502"/>
              <a:gd name="T64" fmla="*/ 1569 w 2448"/>
              <a:gd name="T65" fmla="*/ 2563 h 3502"/>
              <a:gd name="T66" fmla="*/ 1791 w 2448"/>
              <a:gd name="T67" fmla="*/ 1614 h 3502"/>
              <a:gd name="T68" fmla="*/ 2220 w 2448"/>
              <a:gd name="T69" fmla="*/ 629 h 3502"/>
              <a:gd name="T70" fmla="*/ 2348 w 2448"/>
              <a:gd name="T71" fmla="*/ 1011 h 3502"/>
              <a:gd name="T72" fmla="*/ 2431 w 2448"/>
              <a:gd name="T73" fmla="*/ 1031 h 3502"/>
              <a:gd name="T74" fmla="*/ 2303 w 2448"/>
              <a:gd name="T75" fmla="*/ 565 h 3502"/>
              <a:gd name="T76" fmla="*/ 793 w 2448"/>
              <a:gd name="T77" fmla="*/ 2205 h 3502"/>
              <a:gd name="T78" fmla="*/ 537 w 2448"/>
              <a:gd name="T79" fmla="*/ 2284 h 3502"/>
              <a:gd name="T80" fmla="*/ 793 w 2448"/>
              <a:gd name="T81" fmla="*/ 2205 h 3502"/>
              <a:gd name="T82" fmla="*/ 1553 w 2448"/>
              <a:gd name="T83" fmla="*/ 2708 h 3502"/>
              <a:gd name="T84" fmla="*/ 1587 w 2448"/>
              <a:gd name="T85" fmla="*/ 2579 h 3502"/>
              <a:gd name="T86" fmla="*/ 2291 w 2448"/>
              <a:gd name="T87" fmla="*/ 558 h 3502"/>
              <a:gd name="T88" fmla="*/ 2049 w 2448"/>
              <a:gd name="T89" fmla="*/ 527 h 3502"/>
              <a:gd name="T90" fmla="*/ 2305 w 2448"/>
              <a:gd name="T91" fmla="*/ 448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48" h="3502">
                <a:moveTo>
                  <a:pt x="2133" y="345"/>
                </a:moveTo>
                <a:cubicBezTo>
                  <a:pt x="2099" y="356"/>
                  <a:pt x="2069" y="379"/>
                  <a:pt x="2050" y="409"/>
                </a:cubicBezTo>
                <a:cubicBezTo>
                  <a:pt x="2042" y="423"/>
                  <a:pt x="2036" y="438"/>
                  <a:pt x="2032" y="453"/>
                </a:cubicBezTo>
                <a:lnTo>
                  <a:pt x="1671" y="398"/>
                </a:lnTo>
                <a:cubicBezTo>
                  <a:pt x="1673" y="363"/>
                  <a:pt x="1651" y="331"/>
                  <a:pt x="1616" y="322"/>
                </a:cubicBezTo>
                <a:cubicBezTo>
                  <a:pt x="1610" y="320"/>
                  <a:pt x="1604" y="319"/>
                  <a:pt x="1598" y="319"/>
                </a:cubicBezTo>
                <a:lnTo>
                  <a:pt x="1569" y="127"/>
                </a:lnTo>
                <a:cubicBezTo>
                  <a:pt x="1574" y="126"/>
                  <a:pt x="1578" y="124"/>
                  <a:pt x="1582" y="122"/>
                </a:cubicBezTo>
                <a:cubicBezTo>
                  <a:pt x="1611" y="106"/>
                  <a:pt x="1622" y="69"/>
                  <a:pt x="1606" y="40"/>
                </a:cubicBezTo>
                <a:cubicBezTo>
                  <a:pt x="1590" y="11"/>
                  <a:pt x="1554" y="0"/>
                  <a:pt x="1524" y="16"/>
                </a:cubicBezTo>
                <a:cubicBezTo>
                  <a:pt x="1495" y="32"/>
                  <a:pt x="1484" y="69"/>
                  <a:pt x="1500" y="98"/>
                </a:cubicBezTo>
                <a:cubicBezTo>
                  <a:pt x="1512" y="119"/>
                  <a:pt x="1533" y="130"/>
                  <a:pt x="1555" y="129"/>
                </a:cubicBezTo>
                <a:lnTo>
                  <a:pt x="1583" y="321"/>
                </a:lnTo>
                <a:cubicBezTo>
                  <a:pt x="1556" y="326"/>
                  <a:pt x="1533" y="346"/>
                  <a:pt x="1526" y="374"/>
                </a:cubicBezTo>
                <a:cubicBezTo>
                  <a:pt x="1515" y="413"/>
                  <a:pt x="1539" y="454"/>
                  <a:pt x="1578" y="464"/>
                </a:cubicBezTo>
                <a:cubicBezTo>
                  <a:pt x="1618" y="475"/>
                  <a:pt x="1658" y="452"/>
                  <a:pt x="1669" y="412"/>
                </a:cubicBezTo>
                <a:lnTo>
                  <a:pt x="1669" y="412"/>
                </a:lnTo>
                <a:lnTo>
                  <a:pt x="2030" y="467"/>
                </a:lnTo>
                <a:cubicBezTo>
                  <a:pt x="2027" y="488"/>
                  <a:pt x="2028" y="510"/>
                  <a:pt x="2035" y="531"/>
                </a:cubicBezTo>
                <a:cubicBezTo>
                  <a:pt x="2047" y="569"/>
                  <a:pt x="2072" y="600"/>
                  <a:pt x="2107" y="618"/>
                </a:cubicBezTo>
                <a:lnTo>
                  <a:pt x="2107" y="618"/>
                </a:lnTo>
                <a:lnTo>
                  <a:pt x="1654" y="1450"/>
                </a:lnTo>
                <a:cubicBezTo>
                  <a:pt x="1592" y="1418"/>
                  <a:pt x="1518" y="1410"/>
                  <a:pt x="1447" y="1432"/>
                </a:cubicBezTo>
                <a:cubicBezTo>
                  <a:pt x="1302" y="1477"/>
                  <a:pt x="1220" y="1631"/>
                  <a:pt x="1265" y="1776"/>
                </a:cubicBezTo>
                <a:cubicBezTo>
                  <a:pt x="1272" y="1798"/>
                  <a:pt x="1281" y="1818"/>
                  <a:pt x="1293" y="1837"/>
                </a:cubicBezTo>
                <a:lnTo>
                  <a:pt x="786" y="2159"/>
                </a:lnTo>
                <a:cubicBezTo>
                  <a:pt x="760" y="2122"/>
                  <a:pt x="719" y="2099"/>
                  <a:pt x="675" y="2096"/>
                </a:cubicBezTo>
                <a:lnTo>
                  <a:pt x="721" y="1724"/>
                </a:lnTo>
                <a:cubicBezTo>
                  <a:pt x="756" y="1725"/>
                  <a:pt x="787" y="1702"/>
                  <a:pt x="796" y="1667"/>
                </a:cubicBezTo>
                <a:cubicBezTo>
                  <a:pt x="802" y="1641"/>
                  <a:pt x="793" y="1614"/>
                  <a:pt x="775" y="1597"/>
                </a:cubicBezTo>
                <a:lnTo>
                  <a:pt x="1158" y="1105"/>
                </a:lnTo>
                <a:cubicBezTo>
                  <a:pt x="1165" y="1109"/>
                  <a:pt x="1172" y="1112"/>
                  <a:pt x="1180" y="1113"/>
                </a:cubicBezTo>
                <a:cubicBezTo>
                  <a:pt x="1213" y="1119"/>
                  <a:pt x="1244" y="1096"/>
                  <a:pt x="1249" y="1063"/>
                </a:cubicBezTo>
                <a:cubicBezTo>
                  <a:pt x="1254" y="1031"/>
                  <a:pt x="1232" y="999"/>
                  <a:pt x="1199" y="994"/>
                </a:cubicBezTo>
                <a:cubicBezTo>
                  <a:pt x="1167" y="989"/>
                  <a:pt x="1135" y="1011"/>
                  <a:pt x="1130" y="1044"/>
                </a:cubicBezTo>
                <a:cubicBezTo>
                  <a:pt x="1127" y="1064"/>
                  <a:pt x="1134" y="1083"/>
                  <a:pt x="1147" y="1096"/>
                </a:cubicBezTo>
                <a:lnTo>
                  <a:pt x="763" y="1588"/>
                </a:lnTo>
                <a:cubicBezTo>
                  <a:pt x="756" y="1584"/>
                  <a:pt x="749" y="1580"/>
                  <a:pt x="741" y="1578"/>
                </a:cubicBezTo>
                <a:cubicBezTo>
                  <a:pt x="711" y="1571"/>
                  <a:pt x="680" y="1583"/>
                  <a:pt x="663" y="1607"/>
                </a:cubicBezTo>
                <a:lnTo>
                  <a:pt x="482" y="1505"/>
                </a:lnTo>
                <a:cubicBezTo>
                  <a:pt x="484" y="1500"/>
                  <a:pt x="486" y="1496"/>
                  <a:pt x="486" y="1491"/>
                </a:cubicBezTo>
                <a:cubicBezTo>
                  <a:pt x="492" y="1458"/>
                  <a:pt x="470" y="1427"/>
                  <a:pt x="437" y="1422"/>
                </a:cubicBezTo>
                <a:cubicBezTo>
                  <a:pt x="404" y="1416"/>
                  <a:pt x="373" y="1439"/>
                  <a:pt x="367" y="1471"/>
                </a:cubicBezTo>
                <a:cubicBezTo>
                  <a:pt x="362" y="1504"/>
                  <a:pt x="384" y="1535"/>
                  <a:pt x="417" y="1541"/>
                </a:cubicBezTo>
                <a:cubicBezTo>
                  <a:pt x="440" y="1545"/>
                  <a:pt x="462" y="1535"/>
                  <a:pt x="475" y="1517"/>
                </a:cubicBezTo>
                <a:lnTo>
                  <a:pt x="656" y="1620"/>
                </a:lnTo>
                <a:cubicBezTo>
                  <a:pt x="655" y="1624"/>
                  <a:pt x="653" y="1628"/>
                  <a:pt x="652" y="1633"/>
                </a:cubicBezTo>
                <a:cubicBezTo>
                  <a:pt x="642" y="1673"/>
                  <a:pt x="667" y="1712"/>
                  <a:pt x="707" y="1722"/>
                </a:cubicBezTo>
                <a:lnTo>
                  <a:pt x="707" y="1722"/>
                </a:lnTo>
                <a:lnTo>
                  <a:pt x="660" y="2096"/>
                </a:lnTo>
                <a:cubicBezTo>
                  <a:pt x="647" y="2096"/>
                  <a:pt x="634" y="2098"/>
                  <a:pt x="621" y="2102"/>
                </a:cubicBezTo>
                <a:cubicBezTo>
                  <a:pt x="587" y="2113"/>
                  <a:pt x="557" y="2136"/>
                  <a:pt x="539" y="2166"/>
                </a:cubicBezTo>
                <a:cubicBezTo>
                  <a:pt x="516" y="2203"/>
                  <a:pt x="510" y="2247"/>
                  <a:pt x="523" y="2288"/>
                </a:cubicBezTo>
                <a:cubicBezTo>
                  <a:pt x="528" y="2305"/>
                  <a:pt x="537" y="2321"/>
                  <a:pt x="547" y="2335"/>
                </a:cubicBezTo>
                <a:lnTo>
                  <a:pt x="108" y="2682"/>
                </a:lnTo>
                <a:cubicBezTo>
                  <a:pt x="99" y="2673"/>
                  <a:pt x="88" y="2667"/>
                  <a:pt x="75" y="2665"/>
                </a:cubicBezTo>
                <a:cubicBezTo>
                  <a:pt x="42" y="2660"/>
                  <a:pt x="11" y="2682"/>
                  <a:pt x="6" y="2715"/>
                </a:cubicBezTo>
                <a:cubicBezTo>
                  <a:pt x="0" y="2748"/>
                  <a:pt x="22" y="2779"/>
                  <a:pt x="55" y="2784"/>
                </a:cubicBezTo>
                <a:cubicBezTo>
                  <a:pt x="88" y="2790"/>
                  <a:pt x="119" y="2767"/>
                  <a:pt x="125" y="2734"/>
                </a:cubicBezTo>
                <a:cubicBezTo>
                  <a:pt x="127" y="2720"/>
                  <a:pt x="124" y="2705"/>
                  <a:pt x="116" y="2693"/>
                </a:cubicBezTo>
                <a:lnTo>
                  <a:pt x="557" y="2346"/>
                </a:lnTo>
                <a:cubicBezTo>
                  <a:pt x="577" y="2367"/>
                  <a:pt x="604" y="2383"/>
                  <a:pt x="633" y="2389"/>
                </a:cubicBezTo>
                <a:lnTo>
                  <a:pt x="588" y="2593"/>
                </a:lnTo>
                <a:cubicBezTo>
                  <a:pt x="568" y="2591"/>
                  <a:pt x="547" y="2599"/>
                  <a:pt x="534" y="2617"/>
                </a:cubicBezTo>
                <a:cubicBezTo>
                  <a:pt x="514" y="2644"/>
                  <a:pt x="520" y="2682"/>
                  <a:pt x="547" y="2701"/>
                </a:cubicBezTo>
                <a:cubicBezTo>
                  <a:pt x="574" y="2721"/>
                  <a:pt x="612" y="2715"/>
                  <a:pt x="631" y="2688"/>
                </a:cubicBezTo>
                <a:cubicBezTo>
                  <a:pt x="651" y="2662"/>
                  <a:pt x="645" y="2624"/>
                  <a:pt x="619" y="2604"/>
                </a:cubicBezTo>
                <a:cubicBezTo>
                  <a:pt x="614" y="2600"/>
                  <a:pt x="608" y="2598"/>
                  <a:pt x="603" y="2596"/>
                </a:cubicBezTo>
                <a:lnTo>
                  <a:pt x="647" y="2391"/>
                </a:lnTo>
                <a:cubicBezTo>
                  <a:pt x="667" y="2394"/>
                  <a:pt x="688" y="2392"/>
                  <a:pt x="708" y="2386"/>
                </a:cubicBezTo>
                <a:cubicBezTo>
                  <a:pt x="743" y="2375"/>
                  <a:pt x="772" y="2353"/>
                  <a:pt x="791" y="2322"/>
                </a:cubicBezTo>
                <a:cubicBezTo>
                  <a:pt x="813" y="2286"/>
                  <a:pt x="819" y="2241"/>
                  <a:pt x="807" y="2200"/>
                </a:cubicBezTo>
                <a:cubicBezTo>
                  <a:pt x="803" y="2190"/>
                  <a:pt x="799" y="2180"/>
                  <a:pt x="794" y="2171"/>
                </a:cubicBezTo>
                <a:lnTo>
                  <a:pt x="1300" y="1849"/>
                </a:lnTo>
                <a:cubicBezTo>
                  <a:pt x="1354" y="1928"/>
                  <a:pt x="1445" y="1974"/>
                  <a:pt x="1541" y="1970"/>
                </a:cubicBezTo>
                <a:lnTo>
                  <a:pt x="1555" y="2564"/>
                </a:lnTo>
                <a:cubicBezTo>
                  <a:pt x="1533" y="2569"/>
                  <a:pt x="1513" y="2582"/>
                  <a:pt x="1501" y="2601"/>
                </a:cubicBezTo>
                <a:cubicBezTo>
                  <a:pt x="1497" y="2608"/>
                  <a:pt x="1494" y="2615"/>
                  <a:pt x="1492" y="2623"/>
                </a:cubicBezTo>
                <a:cubicBezTo>
                  <a:pt x="1480" y="2666"/>
                  <a:pt x="1506" y="2711"/>
                  <a:pt x="1549" y="2722"/>
                </a:cubicBezTo>
                <a:cubicBezTo>
                  <a:pt x="1560" y="2725"/>
                  <a:pt x="1570" y="2725"/>
                  <a:pt x="1581" y="2724"/>
                </a:cubicBezTo>
                <a:lnTo>
                  <a:pt x="1863" y="3385"/>
                </a:lnTo>
                <a:cubicBezTo>
                  <a:pt x="1849" y="3393"/>
                  <a:pt x="1838" y="3407"/>
                  <a:pt x="1834" y="3425"/>
                </a:cubicBezTo>
                <a:cubicBezTo>
                  <a:pt x="1828" y="3458"/>
                  <a:pt x="1849" y="3490"/>
                  <a:pt x="1882" y="3496"/>
                </a:cubicBezTo>
                <a:cubicBezTo>
                  <a:pt x="1915" y="3502"/>
                  <a:pt x="1946" y="3481"/>
                  <a:pt x="1953" y="3448"/>
                </a:cubicBezTo>
                <a:cubicBezTo>
                  <a:pt x="1959" y="3416"/>
                  <a:pt x="1938" y="3384"/>
                  <a:pt x="1905" y="3378"/>
                </a:cubicBezTo>
                <a:cubicBezTo>
                  <a:pt x="1895" y="3376"/>
                  <a:pt x="1885" y="3377"/>
                  <a:pt x="1877" y="3379"/>
                </a:cubicBezTo>
                <a:lnTo>
                  <a:pt x="1595" y="2721"/>
                </a:lnTo>
                <a:cubicBezTo>
                  <a:pt x="1613" y="2715"/>
                  <a:pt x="1629" y="2703"/>
                  <a:pt x="1639" y="2687"/>
                </a:cubicBezTo>
                <a:cubicBezTo>
                  <a:pt x="1643" y="2680"/>
                  <a:pt x="1647" y="2672"/>
                  <a:pt x="1649" y="2665"/>
                </a:cubicBezTo>
                <a:cubicBezTo>
                  <a:pt x="1650" y="2658"/>
                  <a:pt x="1651" y="2652"/>
                  <a:pt x="1651" y="2646"/>
                </a:cubicBezTo>
                <a:lnTo>
                  <a:pt x="1939" y="2629"/>
                </a:lnTo>
                <a:cubicBezTo>
                  <a:pt x="1942" y="2642"/>
                  <a:pt x="1949" y="2655"/>
                  <a:pt x="1961" y="2665"/>
                </a:cubicBezTo>
                <a:cubicBezTo>
                  <a:pt x="1988" y="2685"/>
                  <a:pt x="2025" y="2681"/>
                  <a:pt x="2046" y="2654"/>
                </a:cubicBezTo>
                <a:cubicBezTo>
                  <a:pt x="2066" y="2628"/>
                  <a:pt x="2062" y="2590"/>
                  <a:pt x="2035" y="2570"/>
                </a:cubicBezTo>
                <a:cubicBezTo>
                  <a:pt x="2009" y="2549"/>
                  <a:pt x="1971" y="2554"/>
                  <a:pt x="1951" y="2580"/>
                </a:cubicBezTo>
                <a:cubicBezTo>
                  <a:pt x="1943" y="2590"/>
                  <a:pt x="1939" y="2602"/>
                  <a:pt x="1938" y="2614"/>
                </a:cubicBezTo>
                <a:lnTo>
                  <a:pt x="1650" y="2632"/>
                </a:lnTo>
                <a:cubicBezTo>
                  <a:pt x="1646" y="2601"/>
                  <a:pt x="1623" y="2574"/>
                  <a:pt x="1591" y="2565"/>
                </a:cubicBezTo>
                <a:cubicBezTo>
                  <a:pt x="1584" y="2564"/>
                  <a:pt x="1577" y="2563"/>
                  <a:pt x="1569" y="2563"/>
                </a:cubicBezTo>
                <a:lnTo>
                  <a:pt x="1556" y="1969"/>
                </a:lnTo>
                <a:cubicBezTo>
                  <a:pt x="1574" y="1967"/>
                  <a:pt x="1591" y="1964"/>
                  <a:pt x="1609" y="1958"/>
                </a:cubicBezTo>
                <a:cubicBezTo>
                  <a:pt x="1755" y="1913"/>
                  <a:pt x="1836" y="1759"/>
                  <a:pt x="1791" y="1614"/>
                </a:cubicBezTo>
                <a:cubicBezTo>
                  <a:pt x="1770" y="1545"/>
                  <a:pt x="1724" y="1491"/>
                  <a:pt x="1666" y="1457"/>
                </a:cubicBezTo>
                <a:lnTo>
                  <a:pt x="2120" y="624"/>
                </a:lnTo>
                <a:cubicBezTo>
                  <a:pt x="2152" y="638"/>
                  <a:pt x="2187" y="639"/>
                  <a:pt x="2220" y="629"/>
                </a:cubicBezTo>
                <a:lnTo>
                  <a:pt x="2222" y="628"/>
                </a:lnTo>
                <a:lnTo>
                  <a:pt x="2359" y="1005"/>
                </a:lnTo>
                <a:cubicBezTo>
                  <a:pt x="2355" y="1007"/>
                  <a:pt x="2351" y="1008"/>
                  <a:pt x="2348" y="1011"/>
                </a:cubicBezTo>
                <a:cubicBezTo>
                  <a:pt x="2319" y="1028"/>
                  <a:pt x="2310" y="1065"/>
                  <a:pt x="2328" y="1093"/>
                </a:cubicBezTo>
                <a:cubicBezTo>
                  <a:pt x="2345" y="1122"/>
                  <a:pt x="2382" y="1131"/>
                  <a:pt x="2411" y="1114"/>
                </a:cubicBezTo>
                <a:cubicBezTo>
                  <a:pt x="2439" y="1096"/>
                  <a:pt x="2448" y="1059"/>
                  <a:pt x="2431" y="1031"/>
                </a:cubicBezTo>
                <a:cubicBezTo>
                  <a:pt x="2418" y="1010"/>
                  <a:pt x="2395" y="1000"/>
                  <a:pt x="2373" y="1002"/>
                </a:cubicBezTo>
                <a:lnTo>
                  <a:pt x="2235" y="623"/>
                </a:lnTo>
                <a:cubicBezTo>
                  <a:pt x="2263" y="611"/>
                  <a:pt x="2287" y="591"/>
                  <a:pt x="2303" y="565"/>
                </a:cubicBezTo>
                <a:cubicBezTo>
                  <a:pt x="2325" y="529"/>
                  <a:pt x="2331" y="484"/>
                  <a:pt x="2318" y="443"/>
                </a:cubicBezTo>
                <a:cubicBezTo>
                  <a:pt x="2294" y="365"/>
                  <a:pt x="2211" y="321"/>
                  <a:pt x="2133" y="345"/>
                </a:cubicBezTo>
                <a:moveTo>
                  <a:pt x="793" y="2205"/>
                </a:moveTo>
                <a:cubicBezTo>
                  <a:pt x="804" y="2242"/>
                  <a:pt x="799" y="2282"/>
                  <a:pt x="779" y="2315"/>
                </a:cubicBezTo>
                <a:cubicBezTo>
                  <a:pt x="762" y="2342"/>
                  <a:pt x="735" y="2363"/>
                  <a:pt x="704" y="2372"/>
                </a:cubicBezTo>
                <a:cubicBezTo>
                  <a:pt x="634" y="2394"/>
                  <a:pt x="558" y="2354"/>
                  <a:pt x="537" y="2284"/>
                </a:cubicBezTo>
                <a:cubicBezTo>
                  <a:pt x="525" y="2247"/>
                  <a:pt x="530" y="2207"/>
                  <a:pt x="551" y="2174"/>
                </a:cubicBezTo>
                <a:cubicBezTo>
                  <a:pt x="568" y="2146"/>
                  <a:pt x="594" y="2126"/>
                  <a:pt x="625" y="2116"/>
                </a:cubicBezTo>
                <a:cubicBezTo>
                  <a:pt x="696" y="2094"/>
                  <a:pt x="771" y="2134"/>
                  <a:pt x="793" y="2205"/>
                </a:cubicBezTo>
                <a:close/>
                <a:moveTo>
                  <a:pt x="1635" y="2661"/>
                </a:moveTo>
                <a:cubicBezTo>
                  <a:pt x="1633" y="2667"/>
                  <a:pt x="1630" y="2673"/>
                  <a:pt x="1627" y="2679"/>
                </a:cubicBezTo>
                <a:cubicBezTo>
                  <a:pt x="1611" y="2704"/>
                  <a:pt x="1582" y="2716"/>
                  <a:pt x="1553" y="2708"/>
                </a:cubicBezTo>
                <a:cubicBezTo>
                  <a:pt x="1518" y="2699"/>
                  <a:pt x="1496" y="2662"/>
                  <a:pt x="1506" y="2627"/>
                </a:cubicBezTo>
                <a:cubicBezTo>
                  <a:pt x="1508" y="2620"/>
                  <a:pt x="1510" y="2614"/>
                  <a:pt x="1514" y="2609"/>
                </a:cubicBezTo>
                <a:cubicBezTo>
                  <a:pt x="1529" y="2584"/>
                  <a:pt x="1559" y="2572"/>
                  <a:pt x="1587" y="2579"/>
                </a:cubicBezTo>
                <a:cubicBezTo>
                  <a:pt x="1623" y="2589"/>
                  <a:pt x="1644" y="2625"/>
                  <a:pt x="1635" y="2661"/>
                </a:cubicBezTo>
                <a:close/>
                <a:moveTo>
                  <a:pt x="2305" y="448"/>
                </a:moveTo>
                <a:cubicBezTo>
                  <a:pt x="2316" y="485"/>
                  <a:pt x="2311" y="525"/>
                  <a:pt x="2291" y="558"/>
                </a:cubicBezTo>
                <a:cubicBezTo>
                  <a:pt x="2274" y="585"/>
                  <a:pt x="2247" y="606"/>
                  <a:pt x="2216" y="615"/>
                </a:cubicBezTo>
                <a:cubicBezTo>
                  <a:pt x="2182" y="626"/>
                  <a:pt x="2146" y="622"/>
                  <a:pt x="2114" y="606"/>
                </a:cubicBezTo>
                <a:cubicBezTo>
                  <a:pt x="2082" y="589"/>
                  <a:pt x="2059" y="561"/>
                  <a:pt x="2049" y="527"/>
                </a:cubicBezTo>
                <a:cubicBezTo>
                  <a:pt x="2037" y="490"/>
                  <a:pt x="2042" y="450"/>
                  <a:pt x="2063" y="417"/>
                </a:cubicBezTo>
                <a:cubicBezTo>
                  <a:pt x="2080" y="389"/>
                  <a:pt x="2106" y="369"/>
                  <a:pt x="2137" y="359"/>
                </a:cubicBezTo>
                <a:cubicBezTo>
                  <a:pt x="2208" y="337"/>
                  <a:pt x="2283" y="377"/>
                  <a:pt x="2305" y="448"/>
                </a:cubicBezTo>
              </a:path>
            </a:pathLst>
          </a:custGeom>
          <a:solidFill>
            <a:srgbClr val="C8D3D8"/>
          </a:solidFill>
          <a:ln>
            <a:noFill/>
          </a:ln>
          <a:effectLst/>
        </p:spPr>
        <p:txBody>
          <a:bodyPr rot="0" vert="horz" wrap="square" lIns="91440" tIns="45720" rIns="91440" bIns="45720" anchor="t" anchorCtr="0" upright="1">
            <a:noAutofit/>
          </a:bodyPr>
          <a:lstStyle/>
          <a:p>
            <a:endParaRPr lang="de-AT"/>
          </a:p>
        </p:txBody>
      </p:sp>
      <p:sp>
        <p:nvSpPr>
          <p:cNvPr id="9" name="Freeform 15"/>
          <p:cNvSpPr>
            <a:spLocks noEditPoints="1"/>
          </p:cNvSpPr>
          <p:nvPr userDrawn="1"/>
        </p:nvSpPr>
        <p:spPr bwMode="auto">
          <a:xfrm rot="2654194">
            <a:off x="2548038" y="2509087"/>
            <a:ext cx="1054815" cy="645464"/>
          </a:xfrm>
          <a:custGeom>
            <a:avLst/>
            <a:gdLst>
              <a:gd name="T0" fmla="*/ 1906 w 1979"/>
              <a:gd name="T1" fmla="*/ 486 h 1210"/>
              <a:gd name="T2" fmla="*/ 1855 w 1979"/>
              <a:gd name="T3" fmla="*/ 554 h 1210"/>
              <a:gd name="T4" fmla="*/ 1869 w 1979"/>
              <a:gd name="T5" fmla="*/ 585 h 1210"/>
              <a:gd name="T6" fmla="*/ 1685 w 1979"/>
              <a:gd name="T7" fmla="*/ 789 h 1210"/>
              <a:gd name="T8" fmla="*/ 1681 w 1979"/>
              <a:gd name="T9" fmla="*/ 786 h 1210"/>
              <a:gd name="T10" fmla="*/ 1620 w 1979"/>
              <a:gd name="T11" fmla="*/ 772 h 1210"/>
              <a:gd name="T12" fmla="*/ 1574 w 1979"/>
              <a:gd name="T13" fmla="*/ 799 h 1210"/>
              <a:gd name="T14" fmla="*/ 1078 w 1979"/>
              <a:gd name="T15" fmla="*/ 425 h 1210"/>
              <a:gd name="T16" fmla="*/ 1113 w 1979"/>
              <a:gd name="T17" fmla="*/ 212 h 1210"/>
              <a:gd name="T18" fmla="*/ 810 w 1979"/>
              <a:gd name="T19" fmla="*/ 52 h 1210"/>
              <a:gd name="T20" fmla="*/ 648 w 1979"/>
              <a:gd name="T21" fmla="*/ 220 h 1210"/>
              <a:gd name="T22" fmla="*/ 149 w 1979"/>
              <a:gd name="T23" fmla="*/ 89 h 1210"/>
              <a:gd name="T24" fmla="*/ 150 w 1979"/>
              <a:gd name="T25" fmla="*/ 72 h 1210"/>
              <a:gd name="T26" fmla="*/ 71 w 1979"/>
              <a:gd name="T27" fmla="*/ 3 h 1210"/>
              <a:gd name="T28" fmla="*/ 3 w 1979"/>
              <a:gd name="T29" fmla="*/ 82 h 1210"/>
              <a:gd name="T30" fmla="*/ 81 w 1979"/>
              <a:gd name="T31" fmla="*/ 151 h 1210"/>
              <a:gd name="T32" fmla="*/ 90 w 1979"/>
              <a:gd name="T33" fmla="*/ 149 h 1210"/>
              <a:gd name="T34" fmla="*/ 165 w 1979"/>
              <a:gd name="T35" fmla="*/ 401 h 1210"/>
              <a:gd name="T36" fmla="*/ 158 w 1979"/>
              <a:gd name="T37" fmla="*/ 405 h 1210"/>
              <a:gd name="T38" fmla="*/ 138 w 1979"/>
              <a:gd name="T39" fmla="*/ 488 h 1210"/>
              <a:gd name="T40" fmla="*/ 220 w 1979"/>
              <a:gd name="T41" fmla="*/ 508 h 1210"/>
              <a:gd name="T42" fmla="*/ 241 w 1979"/>
              <a:gd name="T43" fmla="*/ 425 h 1210"/>
              <a:gd name="T44" fmla="*/ 179 w 1979"/>
              <a:gd name="T45" fmla="*/ 397 h 1210"/>
              <a:gd name="T46" fmla="*/ 104 w 1979"/>
              <a:gd name="T47" fmla="*/ 145 h 1210"/>
              <a:gd name="T48" fmla="*/ 146 w 1979"/>
              <a:gd name="T49" fmla="*/ 103 h 1210"/>
              <a:gd name="T50" fmla="*/ 644 w 1979"/>
              <a:gd name="T51" fmla="*/ 233 h 1210"/>
              <a:gd name="T52" fmla="*/ 650 w 1979"/>
              <a:gd name="T53" fmla="*/ 355 h 1210"/>
              <a:gd name="T54" fmla="*/ 953 w 1979"/>
              <a:gd name="T55" fmla="*/ 516 h 1210"/>
              <a:gd name="T56" fmla="*/ 1070 w 1979"/>
              <a:gd name="T57" fmla="*/ 437 h 1210"/>
              <a:gd name="T58" fmla="*/ 1565 w 1979"/>
              <a:gd name="T59" fmla="*/ 811 h 1210"/>
              <a:gd name="T60" fmla="*/ 1588 w 1979"/>
              <a:gd name="T61" fmla="*/ 919 h 1210"/>
              <a:gd name="T62" fmla="*/ 1649 w 1979"/>
              <a:gd name="T63" fmla="*/ 932 h 1210"/>
              <a:gd name="T64" fmla="*/ 1650 w 1979"/>
              <a:gd name="T65" fmla="*/ 932 h 1210"/>
              <a:gd name="T66" fmla="*/ 1696 w 1979"/>
              <a:gd name="T67" fmla="*/ 1086 h 1210"/>
              <a:gd name="T68" fmla="*/ 1664 w 1979"/>
              <a:gd name="T69" fmla="*/ 1117 h 1210"/>
              <a:gd name="T70" fmla="*/ 1695 w 1979"/>
              <a:gd name="T71" fmla="*/ 1196 h 1210"/>
              <a:gd name="T72" fmla="*/ 1775 w 1979"/>
              <a:gd name="T73" fmla="*/ 1166 h 1210"/>
              <a:gd name="T74" fmla="*/ 1744 w 1979"/>
              <a:gd name="T75" fmla="*/ 1086 h 1210"/>
              <a:gd name="T76" fmla="*/ 1709 w 1979"/>
              <a:gd name="T77" fmla="*/ 1082 h 1210"/>
              <a:gd name="T78" fmla="*/ 1664 w 1979"/>
              <a:gd name="T79" fmla="*/ 928 h 1210"/>
              <a:gd name="T80" fmla="*/ 1701 w 1979"/>
              <a:gd name="T81" fmla="*/ 899 h 1210"/>
              <a:gd name="T82" fmla="*/ 1704 w 1979"/>
              <a:gd name="T83" fmla="*/ 895 h 1210"/>
              <a:gd name="T84" fmla="*/ 1696 w 1979"/>
              <a:gd name="T85" fmla="*/ 799 h 1210"/>
              <a:gd name="T86" fmla="*/ 1880 w 1979"/>
              <a:gd name="T87" fmla="*/ 595 h 1210"/>
              <a:gd name="T88" fmla="*/ 1923 w 1979"/>
              <a:gd name="T89" fmla="*/ 606 h 1210"/>
              <a:gd name="T90" fmla="*/ 1974 w 1979"/>
              <a:gd name="T91" fmla="*/ 538 h 1210"/>
              <a:gd name="T92" fmla="*/ 1906 w 1979"/>
              <a:gd name="T93" fmla="*/ 486 h 1210"/>
              <a:gd name="T94" fmla="*/ 1689 w 1979"/>
              <a:gd name="T95" fmla="*/ 890 h 1210"/>
              <a:gd name="T96" fmla="*/ 1646 w 1979"/>
              <a:gd name="T97" fmla="*/ 918 h 1210"/>
              <a:gd name="T98" fmla="*/ 1597 w 1979"/>
              <a:gd name="T99" fmla="*/ 907 h 1210"/>
              <a:gd name="T100" fmla="*/ 1578 w 1979"/>
              <a:gd name="T101" fmla="*/ 817 h 1210"/>
              <a:gd name="T102" fmla="*/ 1580 w 1979"/>
              <a:gd name="T103" fmla="*/ 814 h 1210"/>
              <a:gd name="T104" fmla="*/ 1623 w 1979"/>
              <a:gd name="T105" fmla="*/ 787 h 1210"/>
              <a:gd name="T106" fmla="*/ 1673 w 1979"/>
              <a:gd name="T107" fmla="*/ 798 h 1210"/>
              <a:gd name="T108" fmla="*/ 1689 w 1979"/>
              <a:gd name="T109" fmla="*/ 89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9" h="1210">
                <a:moveTo>
                  <a:pt x="1906" y="486"/>
                </a:moveTo>
                <a:cubicBezTo>
                  <a:pt x="1873" y="491"/>
                  <a:pt x="1850" y="521"/>
                  <a:pt x="1855" y="554"/>
                </a:cubicBezTo>
                <a:cubicBezTo>
                  <a:pt x="1857" y="566"/>
                  <a:pt x="1862" y="577"/>
                  <a:pt x="1869" y="585"/>
                </a:cubicBezTo>
                <a:lnTo>
                  <a:pt x="1685" y="789"/>
                </a:lnTo>
                <a:cubicBezTo>
                  <a:pt x="1684" y="788"/>
                  <a:pt x="1682" y="787"/>
                  <a:pt x="1681" y="786"/>
                </a:cubicBezTo>
                <a:cubicBezTo>
                  <a:pt x="1663" y="773"/>
                  <a:pt x="1641" y="769"/>
                  <a:pt x="1620" y="772"/>
                </a:cubicBezTo>
                <a:cubicBezTo>
                  <a:pt x="1602" y="776"/>
                  <a:pt x="1586" y="785"/>
                  <a:pt x="1574" y="799"/>
                </a:cubicBezTo>
                <a:lnTo>
                  <a:pt x="1078" y="425"/>
                </a:lnTo>
                <a:cubicBezTo>
                  <a:pt x="1121" y="366"/>
                  <a:pt x="1137" y="288"/>
                  <a:pt x="1113" y="212"/>
                </a:cubicBezTo>
                <a:cubicBezTo>
                  <a:pt x="1074" y="84"/>
                  <a:pt x="938" y="12"/>
                  <a:pt x="810" y="52"/>
                </a:cubicBezTo>
                <a:cubicBezTo>
                  <a:pt x="728" y="77"/>
                  <a:pt x="669" y="142"/>
                  <a:pt x="648" y="220"/>
                </a:cubicBezTo>
                <a:lnTo>
                  <a:pt x="149" y="89"/>
                </a:lnTo>
                <a:cubicBezTo>
                  <a:pt x="150" y="83"/>
                  <a:pt x="151" y="78"/>
                  <a:pt x="150" y="72"/>
                </a:cubicBezTo>
                <a:cubicBezTo>
                  <a:pt x="147" y="31"/>
                  <a:pt x="112" y="0"/>
                  <a:pt x="71" y="3"/>
                </a:cubicBezTo>
                <a:cubicBezTo>
                  <a:pt x="31" y="6"/>
                  <a:pt x="0" y="41"/>
                  <a:pt x="3" y="82"/>
                </a:cubicBezTo>
                <a:cubicBezTo>
                  <a:pt x="5" y="123"/>
                  <a:pt x="41" y="153"/>
                  <a:pt x="81" y="151"/>
                </a:cubicBezTo>
                <a:cubicBezTo>
                  <a:pt x="85" y="151"/>
                  <a:pt x="87" y="150"/>
                  <a:pt x="90" y="149"/>
                </a:cubicBezTo>
                <a:lnTo>
                  <a:pt x="165" y="401"/>
                </a:lnTo>
                <a:cubicBezTo>
                  <a:pt x="163" y="402"/>
                  <a:pt x="160" y="403"/>
                  <a:pt x="158" y="405"/>
                </a:cubicBezTo>
                <a:cubicBezTo>
                  <a:pt x="129" y="422"/>
                  <a:pt x="120" y="459"/>
                  <a:pt x="138" y="488"/>
                </a:cubicBezTo>
                <a:cubicBezTo>
                  <a:pt x="155" y="516"/>
                  <a:pt x="192" y="525"/>
                  <a:pt x="220" y="508"/>
                </a:cubicBezTo>
                <a:cubicBezTo>
                  <a:pt x="249" y="490"/>
                  <a:pt x="258" y="453"/>
                  <a:pt x="241" y="425"/>
                </a:cubicBezTo>
                <a:cubicBezTo>
                  <a:pt x="227" y="403"/>
                  <a:pt x="203" y="393"/>
                  <a:pt x="179" y="397"/>
                </a:cubicBezTo>
                <a:lnTo>
                  <a:pt x="104" y="145"/>
                </a:lnTo>
                <a:cubicBezTo>
                  <a:pt x="123" y="137"/>
                  <a:pt x="139" y="122"/>
                  <a:pt x="146" y="103"/>
                </a:cubicBezTo>
                <a:lnTo>
                  <a:pt x="644" y="233"/>
                </a:lnTo>
                <a:cubicBezTo>
                  <a:pt x="636" y="273"/>
                  <a:pt x="637" y="314"/>
                  <a:pt x="650" y="355"/>
                </a:cubicBezTo>
                <a:cubicBezTo>
                  <a:pt x="689" y="483"/>
                  <a:pt x="825" y="555"/>
                  <a:pt x="953" y="516"/>
                </a:cubicBezTo>
                <a:cubicBezTo>
                  <a:pt x="1001" y="501"/>
                  <a:pt x="1041" y="473"/>
                  <a:pt x="1070" y="437"/>
                </a:cubicBezTo>
                <a:lnTo>
                  <a:pt x="1565" y="811"/>
                </a:lnTo>
                <a:cubicBezTo>
                  <a:pt x="1543" y="847"/>
                  <a:pt x="1553" y="894"/>
                  <a:pt x="1588" y="919"/>
                </a:cubicBezTo>
                <a:cubicBezTo>
                  <a:pt x="1606" y="931"/>
                  <a:pt x="1628" y="936"/>
                  <a:pt x="1649" y="932"/>
                </a:cubicBezTo>
                <a:lnTo>
                  <a:pt x="1650" y="932"/>
                </a:lnTo>
                <a:lnTo>
                  <a:pt x="1696" y="1086"/>
                </a:lnTo>
                <a:cubicBezTo>
                  <a:pt x="1682" y="1092"/>
                  <a:pt x="1671" y="1102"/>
                  <a:pt x="1664" y="1117"/>
                </a:cubicBezTo>
                <a:cubicBezTo>
                  <a:pt x="1651" y="1147"/>
                  <a:pt x="1665" y="1183"/>
                  <a:pt x="1695" y="1196"/>
                </a:cubicBezTo>
                <a:cubicBezTo>
                  <a:pt x="1725" y="1210"/>
                  <a:pt x="1761" y="1196"/>
                  <a:pt x="1775" y="1166"/>
                </a:cubicBezTo>
                <a:cubicBezTo>
                  <a:pt x="1788" y="1135"/>
                  <a:pt x="1774" y="1100"/>
                  <a:pt x="1744" y="1086"/>
                </a:cubicBezTo>
                <a:cubicBezTo>
                  <a:pt x="1733" y="1081"/>
                  <a:pt x="1721" y="1080"/>
                  <a:pt x="1709" y="1082"/>
                </a:cubicBezTo>
                <a:lnTo>
                  <a:pt x="1664" y="928"/>
                </a:lnTo>
                <a:cubicBezTo>
                  <a:pt x="1679" y="922"/>
                  <a:pt x="1692" y="912"/>
                  <a:pt x="1701" y="899"/>
                </a:cubicBezTo>
                <a:lnTo>
                  <a:pt x="1704" y="895"/>
                </a:lnTo>
                <a:cubicBezTo>
                  <a:pt x="1723" y="864"/>
                  <a:pt x="1718" y="826"/>
                  <a:pt x="1696" y="799"/>
                </a:cubicBezTo>
                <a:lnTo>
                  <a:pt x="1880" y="595"/>
                </a:lnTo>
                <a:cubicBezTo>
                  <a:pt x="1892" y="603"/>
                  <a:pt x="1907" y="608"/>
                  <a:pt x="1923" y="606"/>
                </a:cubicBezTo>
                <a:cubicBezTo>
                  <a:pt x="1956" y="601"/>
                  <a:pt x="1979" y="570"/>
                  <a:pt x="1974" y="538"/>
                </a:cubicBezTo>
                <a:cubicBezTo>
                  <a:pt x="1970" y="505"/>
                  <a:pt x="1939" y="481"/>
                  <a:pt x="1906" y="486"/>
                </a:cubicBezTo>
                <a:close/>
                <a:moveTo>
                  <a:pt x="1689" y="890"/>
                </a:moveTo>
                <a:cubicBezTo>
                  <a:pt x="1679" y="905"/>
                  <a:pt x="1664" y="915"/>
                  <a:pt x="1646" y="918"/>
                </a:cubicBezTo>
                <a:cubicBezTo>
                  <a:pt x="1629" y="921"/>
                  <a:pt x="1611" y="917"/>
                  <a:pt x="1597" y="907"/>
                </a:cubicBezTo>
                <a:cubicBezTo>
                  <a:pt x="1567" y="887"/>
                  <a:pt x="1559" y="847"/>
                  <a:pt x="1578" y="817"/>
                </a:cubicBezTo>
                <a:lnTo>
                  <a:pt x="1580" y="814"/>
                </a:lnTo>
                <a:cubicBezTo>
                  <a:pt x="1590" y="800"/>
                  <a:pt x="1605" y="790"/>
                  <a:pt x="1623" y="787"/>
                </a:cubicBezTo>
                <a:cubicBezTo>
                  <a:pt x="1640" y="783"/>
                  <a:pt x="1658" y="787"/>
                  <a:pt x="1673" y="798"/>
                </a:cubicBezTo>
                <a:cubicBezTo>
                  <a:pt x="1703" y="818"/>
                  <a:pt x="1711" y="860"/>
                  <a:pt x="1689" y="890"/>
                </a:cubicBezTo>
              </a:path>
            </a:pathLst>
          </a:custGeom>
          <a:solidFill>
            <a:srgbClr val="C8D3D8"/>
          </a:solidFill>
          <a:ln>
            <a:noFill/>
          </a:ln>
          <a:effectLst/>
        </p:spPr>
        <p:txBody>
          <a:bodyPr rot="0" vert="horz" wrap="square" lIns="91440" tIns="45720" rIns="91440" bIns="45720" anchor="t" anchorCtr="0" upright="1">
            <a:noAutofit/>
          </a:bodyPr>
          <a:lstStyle/>
          <a:p>
            <a:endParaRPr lang="de-AT"/>
          </a:p>
        </p:txBody>
      </p:sp>
      <p:sp>
        <p:nvSpPr>
          <p:cNvPr id="13" name="Freeform 14"/>
          <p:cNvSpPr>
            <a:spLocks noEditPoints="1"/>
          </p:cNvSpPr>
          <p:nvPr userDrawn="1"/>
        </p:nvSpPr>
        <p:spPr bwMode="auto">
          <a:xfrm rot="2654194">
            <a:off x="6769924" y="1297758"/>
            <a:ext cx="811579" cy="961513"/>
          </a:xfrm>
          <a:custGeom>
            <a:avLst/>
            <a:gdLst>
              <a:gd name="T0" fmla="*/ 755 w 1384"/>
              <a:gd name="T1" fmla="*/ 18 h 1640"/>
              <a:gd name="T2" fmla="*/ 737 w 1384"/>
              <a:gd name="T3" fmla="*/ 101 h 1640"/>
              <a:gd name="T4" fmla="*/ 787 w 1384"/>
              <a:gd name="T5" fmla="*/ 129 h 1640"/>
              <a:gd name="T6" fmla="*/ 839 w 1384"/>
              <a:gd name="T7" fmla="*/ 585 h 1640"/>
              <a:gd name="T8" fmla="*/ 789 w 1384"/>
              <a:gd name="T9" fmla="*/ 621 h 1640"/>
              <a:gd name="T10" fmla="*/ 778 w 1384"/>
              <a:gd name="T11" fmla="*/ 648 h 1640"/>
              <a:gd name="T12" fmla="*/ 800 w 1384"/>
              <a:gd name="T13" fmla="*/ 721 h 1640"/>
              <a:gd name="T14" fmla="*/ 463 w 1384"/>
              <a:gd name="T15" fmla="*/ 1105 h 1640"/>
              <a:gd name="T16" fmla="*/ 227 w 1384"/>
              <a:gd name="T17" fmla="*/ 1069 h 1640"/>
              <a:gd name="T18" fmla="*/ 45 w 1384"/>
              <a:gd name="T19" fmla="*/ 1413 h 1640"/>
              <a:gd name="T20" fmla="*/ 389 w 1384"/>
              <a:gd name="T21" fmla="*/ 1595 h 1640"/>
              <a:gd name="T22" fmla="*/ 571 w 1384"/>
              <a:gd name="T23" fmla="*/ 1251 h 1640"/>
              <a:gd name="T24" fmla="*/ 475 w 1384"/>
              <a:gd name="T25" fmla="*/ 1114 h 1640"/>
              <a:gd name="T26" fmla="*/ 811 w 1384"/>
              <a:gd name="T27" fmla="*/ 730 h 1640"/>
              <a:gd name="T28" fmla="*/ 843 w 1384"/>
              <a:gd name="T29" fmla="*/ 743 h 1640"/>
              <a:gd name="T30" fmla="*/ 927 w 1384"/>
              <a:gd name="T31" fmla="*/ 706 h 1640"/>
              <a:gd name="T32" fmla="*/ 938 w 1384"/>
              <a:gd name="T33" fmla="*/ 679 h 1640"/>
              <a:gd name="T34" fmla="*/ 939 w 1384"/>
              <a:gd name="T35" fmla="*/ 662 h 1640"/>
              <a:gd name="T36" fmla="*/ 1259 w 1384"/>
              <a:gd name="T37" fmla="*/ 583 h 1640"/>
              <a:gd name="T38" fmla="*/ 1265 w 1384"/>
              <a:gd name="T39" fmla="*/ 594 h 1640"/>
              <a:gd name="T40" fmla="*/ 1348 w 1384"/>
              <a:gd name="T41" fmla="*/ 613 h 1640"/>
              <a:gd name="T42" fmla="*/ 1367 w 1384"/>
              <a:gd name="T43" fmla="*/ 530 h 1640"/>
              <a:gd name="T44" fmla="*/ 1283 w 1384"/>
              <a:gd name="T45" fmla="*/ 511 h 1640"/>
              <a:gd name="T46" fmla="*/ 1256 w 1384"/>
              <a:gd name="T47" fmla="*/ 569 h 1640"/>
              <a:gd name="T48" fmla="*/ 937 w 1384"/>
              <a:gd name="T49" fmla="*/ 648 h 1640"/>
              <a:gd name="T50" fmla="*/ 925 w 1384"/>
              <a:gd name="T51" fmla="*/ 618 h 1640"/>
              <a:gd name="T52" fmla="*/ 873 w 1384"/>
              <a:gd name="T53" fmla="*/ 584 h 1640"/>
              <a:gd name="T54" fmla="*/ 853 w 1384"/>
              <a:gd name="T55" fmla="*/ 583 h 1640"/>
              <a:gd name="T56" fmla="*/ 801 w 1384"/>
              <a:gd name="T57" fmla="*/ 127 h 1640"/>
              <a:gd name="T58" fmla="*/ 820 w 1384"/>
              <a:gd name="T59" fmla="*/ 120 h 1640"/>
              <a:gd name="T60" fmla="*/ 838 w 1384"/>
              <a:gd name="T61" fmla="*/ 36 h 1640"/>
              <a:gd name="T62" fmla="*/ 755 w 1384"/>
              <a:gd name="T63" fmla="*/ 18 h 1640"/>
              <a:gd name="T64" fmla="*/ 913 w 1384"/>
              <a:gd name="T65" fmla="*/ 626 h 1640"/>
              <a:gd name="T66" fmla="*/ 923 w 1384"/>
              <a:gd name="T67" fmla="*/ 651 h 1640"/>
              <a:gd name="T68" fmla="*/ 923 w 1384"/>
              <a:gd name="T69" fmla="*/ 651 h 1640"/>
              <a:gd name="T70" fmla="*/ 924 w 1384"/>
              <a:gd name="T71" fmla="*/ 653 h 1640"/>
              <a:gd name="T72" fmla="*/ 923 w 1384"/>
              <a:gd name="T73" fmla="*/ 676 h 1640"/>
              <a:gd name="T74" fmla="*/ 915 w 1384"/>
              <a:gd name="T75" fmla="*/ 699 h 1640"/>
              <a:gd name="T76" fmla="*/ 845 w 1384"/>
              <a:gd name="T77" fmla="*/ 729 h 1640"/>
              <a:gd name="T78" fmla="*/ 792 w 1384"/>
              <a:gd name="T79" fmla="*/ 651 h 1640"/>
              <a:gd name="T80" fmla="*/ 801 w 1384"/>
              <a:gd name="T81" fmla="*/ 628 h 1640"/>
              <a:gd name="T82" fmla="*/ 870 w 1384"/>
              <a:gd name="T83" fmla="*/ 598 h 1640"/>
              <a:gd name="T84" fmla="*/ 913 w 1384"/>
              <a:gd name="T85" fmla="*/ 626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4" h="164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chemeClr val="accent3"/>
          </a:solidFill>
          <a:ln>
            <a:noFill/>
          </a:ln>
          <a:effectLst>
            <a:outerShdw blurRad="152400" dist="139700" dir="2520000" sx="92000" sy="92000" algn="ctr" rotWithShape="0">
              <a:prstClr val="black">
                <a:alpha val="19000"/>
              </a:prstClr>
            </a:outerShdw>
          </a:effectLst>
        </p:spPr>
        <p:txBody>
          <a:bodyPr rot="0" vert="horz" wrap="square" lIns="91440" tIns="45720" rIns="91440" bIns="45720" anchor="t" anchorCtr="0" upright="1">
            <a:noAutofit/>
          </a:bodyPr>
          <a:lstStyle/>
          <a:p>
            <a:endParaRPr lang="de-AT"/>
          </a:p>
        </p:txBody>
      </p:sp>
      <p:sp>
        <p:nvSpPr>
          <p:cNvPr id="14" name="Freeform 12"/>
          <p:cNvSpPr>
            <a:spLocks noEditPoints="1"/>
          </p:cNvSpPr>
          <p:nvPr userDrawn="1"/>
        </p:nvSpPr>
        <p:spPr bwMode="auto">
          <a:xfrm rot="9190020">
            <a:off x="3887684" y="3559733"/>
            <a:ext cx="1368634" cy="1185963"/>
          </a:xfrm>
          <a:custGeom>
            <a:avLst/>
            <a:gdLst>
              <a:gd name="T0" fmla="*/ 2702 w 2825"/>
              <a:gd name="T1" fmla="*/ 92 h 2446"/>
              <a:gd name="T2" fmla="*/ 2204 w 2825"/>
              <a:gd name="T3" fmla="*/ 386 h 2446"/>
              <a:gd name="T4" fmla="*/ 2127 w 2825"/>
              <a:gd name="T5" fmla="*/ 112 h 2446"/>
              <a:gd name="T6" fmla="*/ 2132 w 2825"/>
              <a:gd name="T7" fmla="*/ 230 h 2446"/>
              <a:gd name="T8" fmla="*/ 2145 w 2825"/>
              <a:gd name="T9" fmla="*/ 485 h 2446"/>
              <a:gd name="T10" fmla="*/ 1564 w 2825"/>
              <a:gd name="T11" fmla="*/ 1128 h 2446"/>
              <a:gd name="T12" fmla="*/ 871 w 2825"/>
              <a:gd name="T13" fmla="*/ 1382 h 2446"/>
              <a:gd name="T14" fmla="*/ 1347 w 2825"/>
              <a:gd name="T15" fmla="*/ 977 h 2446"/>
              <a:gd name="T16" fmla="*/ 1327 w 2825"/>
              <a:gd name="T17" fmla="*/ 831 h 2446"/>
              <a:gd name="T18" fmla="*/ 1252 w 2825"/>
              <a:gd name="T19" fmla="*/ 523 h 2446"/>
              <a:gd name="T20" fmla="*/ 1254 w 2825"/>
              <a:gd name="T21" fmla="*/ 641 h 2446"/>
              <a:gd name="T22" fmla="*/ 1281 w 2825"/>
              <a:gd name="T23" fmla="*/ 944 h 2446"/>
              <a:gd name="T24" fmla="*/ 603 w 2825"/>
              <a:gd name="T25" fmla="*/ 1348 h 2446"/>
              <a:gd name="T26" fmla="*/ 120 w 2825"/>
              <a:gd name="T27" fmla="*/ 1589 h 2446"/>
              <a:gd name="T28" fmla="*/ 100 w 2825"/>
              <a:gd name="T29" fmla="*/ 1672 h 2446"/>
              <a:gd name="T30" fmla="*/ 659 w 2825"/>
              <a:gd name="T31" fmla="*/ 1557 h 2446"/>
              <a:gd name="T32" fmla="*/ 1109 w 2825"/>
              <a:gd name="T33" fmla="*/ 1937 h 2446"/>
              <a:gd name="T34" fmla="*/ 1202 w 2825"/>
              <a:gd name="T35" fmla="*/ 1949 h 2446"/>
              <a:gd name="T36" fmla="*/ 855 w 2825"/>
              <a:gd name="T37" fmla="*/ 1504 h 2446"/>
              <a:gd name="T38" fmla="*/ 1382 w 2825"/>
              <a:gd name="T39" fmla="*/ 1473 h 2446"/>
              <a:gd name="T40" fmla="*/ 2354 w 2825"/>
              <a:gd name="T41" fmla="*/ 2235 h 2446"/>
              <a:gd name="T42" fmla="*/ 1882 w 2825"/>
              <a:gd name="T43" fmla="*/ 1997 h 2446"/>
              <a:gd name="T44" fmla="*/ 1735 w 2825"/>
              <a:gd name="T45" fmla="*/ 2011 h 2446"/>
              <a:gd name="T46" fmla="*/ 1494 w 2825"/>
              <a:gd name="T47" fmla="*/ 2040 h 2446"/>
              <a:gd name="T48" fmla="*/ 1614 w 2825"/>
              <a:gd name="T49" fmla="*/ 2048 h 2446"/>
              <a:gd name="T50" fmla="*/ 1872 w 2825"/>
              <a:gd name="T51" fmla="*/ 2038 h 2446"/>
              <a:gd name="T52" fmla="*/ 2388 w 2825"/>
              <a:gd name="T53" fmla="*/ 2372 h 2446"/>
              <a:gd name="T54" fmla="*/ 2666 w 2825"/>
              <a:gd name="T55" fmla="*/ 2369 h 2446"/>
              <a:gd name="T56" fmla="*/ 2763 w 2825"/>
              <a:gd name="T57" fmla="*/ 2330 h 2446"/>
              <a:gd name="T58" fmla="*/ 2489 w 2825"/>
              <a:gd name="T59" fmla="*/ 2308 h 2446"/>
              <a:gd name="T60" fmla="*/ 2366 w 2825"/>
              <a:gd name="T61" fmla="*/ 2226 h 2446"/>
              <a:gd name="T62" fmla="*/ 1800 w 2825"/>
              <a:gd name="T63" fmla="*/ 1164 h 2446"/>
              <a:gd name="T64" fmla="*/ 2292 w 2825"/>
              <a:gd name="T65" fmla="*/ 507 h 2446"/>
              <a:gd name="T66" fmla="*/ 2710 w 2825"/>
              <a:gd name="T67" fmla="*/ 105 h 2446"/>
              <a:gd name="T68" fmla="*/ 2738 w 2825"/>
              <a:gd name="T69" fmla="*/ 10 h 2446"/>
              <a:gd name="T70" fmla="*/ 615 w 2825"/>
              <a:gd name="T71" fmla="*/ 1355 h 2446"/>
              <a:gd name="T72" fmla="*/ 843 w 2825"/>
              <a:gd name="T73" fmla="*/ 1497 h 2446"/>
              <a:gd name="T74" fmla="*/ 2467 w 2825"/>
              <a:gd name="T75" fmla="*/ 2261 h 2446"/>
              <a:gd name="T76" fmla="*/ 2392 w 2825"/>
              <a:gd name="T77" fmla="*/ 2358 h 2446"/>
              <a:gd name="T78" fmla="*/ 2426 w 2825"/>
              <a:gd name="T79" fmla="*/ 2230 h 2446"/>
              <a:gd name="T80" fmla="*/ 2240 w 2825"/>
              <a:gd name="T81" fmla="*/ 529 h 2446"/>
              <a:gd name="T82" fmla="*/ 2196 w 2825"/>
              <a:gd name="T83" fmla="*/ 404 h 2446"/>
              <a:gd name="T84" fmla="*/ 2257 w 2825"/>
              <a:gd name="T85" fmla="*/ 407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5" h="2446">
                <a:moveTo>
                  <a:pt x="2738" y="10"/>
                </a:moveTo>
                <a:cubicBezTo>
                  <a:pt x="2706" y="21"/>
                  <a:pt x="2689" y="55"/>
                  <a:pt x="2700" y="87"/>
                </a:cubicBezTo>
                <a:cubicBezTo>
                  <a:pt x="2700" y="89"/>
                  <a:pt x="2701" y="90"/>
                  <a:pt x="2702" y="92"/>
                </a:cubicBezTo>
                <a:lnTo>
                  <a:pt x="2284" y="411"/>
                </a:lnTo>
                <a:cubicBezTo>
                  <a:pt x="2278" y="405"/>
                  <a:pt x="2272" y="399"/>
                  <a:pt x="2264" y="394"/>
                </a:cubicBezTo>
                <a:cubicBezTo>
                  <a:pt x="2246" y="384"/>
                  <a:pt x="2225" y="381"/>
                  <a:pt x="2204" y="386"/>
                </a:cubicBezTo>
                <a:lnTo>
                  <a:pt x="2146" y="225"/>
                </a:lnTo>
                <a:cubicBezTo>
                  <a:pt x="2162" y="217"/>
                  <a:pt x="2175" y="200"/>
                  <a:pt x="2178" y="180"/>
                </a:cubicBezTo>
                <a:cubicBezTo>
                  <a:pt x="2183" y="147"/>
                  <a:pt x="2160" y="117"/>
                  <a:pt x="2127" y="112"/>
                </a:cubicBezTo>
                <a:cubicBezTo>
                  <a:pt x="2094" y="107"/>
                  <a:pt x="2063" y="130"/>
                  <a:pt x="2058" y="163"/>
                </a:cubicBezTo>
                <a:cubicBezTo>
                  <a:pt x="2054" y="196"/>
                  <a:pt x="2076" y="226"/>
                  <a:pt x="2109" y="231"/>
                </a:cubicBezTo>
                <a:cubicBezTo>
                  <a:pt x="2117" y="232"/>
                  <a:pt x="2125" y="232"/>
                  <a:pt x="2132" y="230"/>
                </a:cubicBezTo>
                <a:lnTo>
                  <a:pt x="2191" y="390"/>
                </a:lnTo>
                <a:cubicBezTo>
                  <a:pt x="2176" y="397"/>
                  <a:pt x="2163" y="408"/>
                  <a:pt x="2154" y="422"/>
                </a:cubicBezTo>
                <a:cubicBezTo>
                  <a:pt x="2142" y="441"/>
                  <a:pt x="2139" y="463"/>
                  <a:pt x="2145" y="485"/>
                </a:cubicBezTo>
                <a:cubicBezTo>
                  <a:pt x="2151" y="508"/>
                  <a:pt x="2166" y="526"/>
                  <a:pt x="2186" y="536"/>
                </a:cubicBezTo>
                <a:lnTo>
                  <a:pt x="1788" y="1156"/>
                </a:lnTo>
                <a:cubicBezTo>
                  <a:pt x="1723" y="1117"/>
                  <a:pt x="1643" y="1104"/>
                  <a:pt x="1564" y="1128"/>
                </a:cubicBezTo>
                <a:cubicBezTo>
                  <a:pt x="1445" y="1165"/>
                  <a:pt x="1369" y="1276"/>
                  <a:pt x="1370" y="1395"/>
                </a:cubicBezTo>
                <a:lnTo>
                  <a:pt x="877" y="1415"/>
                </a:lnTo>
                <a:cubicBezTo>
                  <a:pt x="876" y="1404"/>
                  <a:pt x="874" y="1393"/>
                  <a:pt x="871" y="1382"/>
                </a:cubicBezTo>
                <a:cubicBezTo>
                  <a:pt x="865" y="1365"/>
                  <a:pt x="857" y="1350"/>
                  <a:pt x="847" y="1336"/>
                </a:cubicBezTo>
                <a:lnTo>
                  <a:pt x="1290" y="955"/>
                </a:lnTo>
                <a:cubicBezTo>
                  <a:pt x="1305" y="970"/>
                  <a:pt x="1325" y="978"/>
                  <a:pt x="1347" y="977"/>
                </a:cubicBezTo>
                <a:cubicBezTo>
                  <a:pt x="1388" y="974"/>
                  <a:pt x="1419" y="939"/>
                  <a:pt x="1416" y="898"/>
                </a:cubicBezTo>
                <a:cubicBezTo>
                  <a:pt x="1413" y="858"/>
                  <a:pt x="1378" y="827"/>
                  <a:pt x="1337" y="830"/>
                </a:cubicBezTo>
                <a:cubicBezTo>
                  <a:pt x="1334" y="830"/>
                  <a:pt x="1331" y="831"/>
                  <a:pt x="1327" y="831"/>
                </a:cubicBezTo>
                <a:lnTo>
                  <a:pt x="1268" y="637"/>
                </a:lnTo>
                <a:cubicBezTo>
                  <a:pt x="1286" y="629"/>
                  <a:pt x="1300" y="612"/>
                  <a:pt x="1303" y="591"/>
                </a:cubicBezTo>
                <a:cubicBezTo>
                  <a:pt x="1308" y="558"/>
                  <a:pt x="1285" y="528"/>
                  <a:pt x="1252" y="523"/>
                </a:cubicBezTo>
                <a:cubicBezTo>
                  <a:pt x="1219" y="518"/>
                  <a:pt x="1188" y="541"/>
                  <a:pt x="1183" y="574"/>
                </a:cubicBezTo>
                <a:cubicBezTo>
                  <a:pt x="1179" y="607"/>
                  <a:pt x="1201" y="637"/>
                  <a:pt x="1234" y="642"/>
                </a:cubicBezTo>
                <a:cubicBezTo>
                  <a:pt x="1241" y="643"/>
                  <a:pt x="1248" y="643"/>
                  <a:pt x="1254" y="641"/>
                </a:cubicBezTo>
                <a:lnTo>
                  <a:pt x="1314" y="835"/>
                </a:lnTo>
                <a:cubicBezTo>
                  <a:pt x="1285" y="847"/>
                  <a:pt x="1266" y="876"/>
                  <a:pt x="1268" y="908"/>
                </a:cubicBezTo>
                <a:cubicBezTo>
                  <a:pt x="1269" y="922"/>
                  <a:pt x="1274" y="934"/>
                  <a:pt x="1281" y="944"/>
                </a:cubicBezTo>
                <a:lnTo>
                  <a:pt x="838" y="1325"/>
                </a:lnTo>
                <a:cubicBezTo>
                  <a:pt x="800" y="1285"/>
                  <a:pt x="741" y="1267"/>
                  <a:pt x="685" y="1284"/>
                </a:cubicBezTo>
                <a:cubicBezTo>
                  <a:pt x="651" y="1295"/>
                  <a:pt x="621" y="1317"/>
                  <a:pt x="603" y="1348"/>
                </a:cubicBezTo>
                <a:cubicBezTo>
                  <a:pt x="581" y="1382"/>
                  <a:pt x="575" y="1424"/>
                  <a:pt x="585" y="1463"/>
                </a:cubicBezTo>
                <a:lnTo>
                  <a:pt x="124" y="1597"/>
                </a:lnTo>
                <a:cubicBezTo>
                  <a:pt x="123" y="1594"/>
                  <a:pt x="122" y="1592"/>
                  <a:pt x="120" y="1589"/>
                </a:cubicBezTo>
                <a:cubicBezTo>
                  <a:pt x="103" y="1561"/>
                  <a:pt x="66" y="1552"/>
                  <a:pt x="38" y="1569"/>
                </a:cubicBezTo>
                <a:cubicBezTo>
                  <a:pt x="9" y="1586"/>
                  <a:pt x="0" y="1623"/>
                  <a:pt x="18" y="1652"/>
                </a:cubicBezTo>
                <a:cubicBezTo>
                  <a:pt x="35" y="1680"/>
                  <a:pt x="72" y="1689"/>
                  <a:pt x="100" y="1672"/>
                </a:cubicBezTo>
                <a:cubicBezTo>
                  <a:pt x="122" y="1659"/>
                  <a:pt x="132" y="1634"/>
                  <a:pt x="128" y="1611"/>
                </a:cubicBezTo>
                <a:lnTo>
                  <a:pt x="589" y="1476"/>
                </a:lnTo>
                <a:cubicBezTo>
                  <a:pt x="602" y="1511"/>
                  <a:pt x="626" y="1540"/>
                  <a:pt x="659" y="1557"/>
                </a:cubicBezTo>
                <a:cubicBezTo>
                  <a:pt x="694" y="1576"/>
                  <a:pt x="735" y="1579"/>
                  <a:pt x="772" y="1568"/>
                </a:cubicBezTo>
                <a:cubicBezTo>
                  <a:pt x="787" y="1563"/>
                  <a:pt x="801" y="1556"/>
                  <a:pt x="813" y="1548"/>
                </a:cubicBezTo>
                <a:lnTo>
                  <a:pt x="1109" y="1937"/>
                </a:lnTo>
                <a:cubicBezTo>
                  <a:pt x="1089" y="1956"/>
                  <a:pt x="1084" y="1987"/>
                  <a:pt x="1099" y="2012"/>
                </a:cubicBezTo>
                <a:cubicBezTo>
                  <a:pt x="1116" y="2040"/>
                  <a:pt x="1154" y="2049"/>
                  <a:pt x="1182" y="2032"/>
                </a:cubicBezTo>
                <a:cubicBezTo>
                  <a:pt x="1210" y="2015"/>
                  <a:pt x="1219" y="1977"/>
                  <a:pt x="1202" y="1949"/>
                </a:cubicBezTo>
                <a:cubicBezTo>
                  <a:pt x="1185" y="1921"/>
                  <a:pt x="1148" y="1912"/>
                  <a:pt x="1120" y="1928"/>
                </a:cubicBezTo>
                <a:lnTo>
                  <a:pt x="825" y="1539"/>
                </a:lnTo>
                <a:cubicBezTo>
                  <a:pt x="836" y="1529"/>
                  <a:pt x="847" y="1517"/>
                  <a:pt x="855" y="1504"/>
                </a:cubicBezTo>
                <a:cubicBezTo>
                  <a:pt x="869" y="1481"/>
                  <a:pt x="876" y="1456"/>
                  <a:pt x="877" y="1430"/>
                </a:cubicBezTo>
                <a:lnTo>
                  <a:pt x="1371" y="1410"/>
                </a:lnTo>
                <a:cubicBezTo>
                  <a:pt x="1372" y="1431"/>
                  <a:pt x="1376" y="1452"/>
                  <a:pt x="1382" y="1473"/>
                </a:cubicBezTo>
                <a:cubicBezTo>
                  <a:pt x="1427" y="1618"/>
                  <a:pt x="1581" y="1699"/>
                  <a:pt x="1727" y="1655"/>
                </a:cubicBezTo>
                <a:cubicBezTo>
                  <a:pt x="1761" y="1644"/>
                  <a:pt x="1792" y="1627"/>
                  <a:pt x="1818" y="1606"/>
                </a:cubicBezTo>
                <a:lnTo>
                  <a:pt x="2354" y="2235"/>
                </a:lnTo>
                <a:cubicBezTo>
                  <a:pt x="2349" y="2239"/>
                  <a:pt x="2344" y="2245"/>
                  <a:pt x="2341" y="2251"/>
                </a:cubicBezTo>
                <a:lnTo>
                  <a:pt x="1878" y="2025"/>
                </a:lnTo>
                <a:cubicBezTo>
                  <a:pt x="1881" y="2016"/>
                  <a:pt x="1882" y="2007"/>
                  <a:pt x="1882" y="1997"/>
                </a:cubicBezTo>
                <a:cubicBezTo>
                  <a:pt x="1879" y="1956"/>
                  <a:pt x="1844" y="1925"/>
                  <a:pt x="1803" y="1928"/>
                </a:cubicBezTo>
                <a:cubicBezTo>
                  <a:pt x="1762" y="1931"/>
                  <a:pt x="1731" y="1966"/>
                  <a:pt x="1734" y="2007"/>
                </a:cubicBezTo>
                <a:lnTo>
                  <a:pt x="1735" y="2011"/>
                </a:lnTo>
                <a:lnTo>
                  <a:pt x="1611" y="2034"/>
                </a:lnTo>
                <a:cubicBezTo>
                  <a:pt x="1605" y="2014"/>
                  <a:pt x="1588" y="1997"/>
                  <a:pt x="1566" y="1993"/>
                </a:cubicBezTo>
                <a:cubicBezTo>
                  <a:pt x="1533" y="1986"/>
                  <a:pt x="1501" y="2007"/>
                  <a:pt x="1494" y="2040"/>
                </a:cubicBezTo>
                <a:cubicBezTo>
                  <a:pt x="1488" y="2073"/>
                  <a:pt x="1509" y="2105"/>
                  <a:pt x="1542" y="2111"/>
                </a:cubicBezTo>
                <a:cubicBezTo>
                  <a:pt x="1574" y="2118"/>
                  <a:pt x="1606" y="2097"/>
                  <a:pt x="1613" y="2064"/>
                </a:cubicBezTo>
                <a:cubicBezTo>
                  <a:pt x="1614" y="2059"/>
                  <a:pt x="1614" y="2053"/>
                  <a:pt x="1614" y="2048"/>
                </a:cubicBezTo>
                <a:lnTo>
                  <a:pt x="1738" y="2025"/>
                </a:lnTo>
                <a:cubicBezTo>
                  <a:pt x="1748" y="2056"/>
                  <a:pt x="1778" y="2078"/>
                  <a:pt x="1813" y="2075"/>
                </a:cubicBezTo>
                <a:cubicBezTo>
                  <a:pt x="1839" y="2074"/>
                  <a:pt x="1860" y="2059"/>
                  <a:pt x="1872" y="2038"/>
                </a:cubicBezTo>
                <a:lnTo>
                  <a:pt x="2334" y="2263"/>
                </a:lnTo>
                <a:cubicBezTo>
                  <a:pt x="2333" y="2267"/>
                  <a:pt x="2332" y="2270"/>
                  <a:pt x="2331" y="2273"/>
                </a:cubicBezTo>
                <a:cubicBezTo>
                  <a:pt x="2319" y="2316"/>
                  <a:pt x="2345" y="2361"/>
                  <a:pt x="2388" y="2372"/>
                </a:cubicBezTo>
                <a:cubicBezTo>
                  <a:pt x="2422" y="2381"/>
                  <a:pt x="2459" y="2367"/>
                  <a:pt x="2478" y="2337"/>
                </a:cubicBezTo>
                <a:cubicBezTo>
                  <a:pt x="2481" y="2332"/>
                  <a:pt x="2483" y="2327"/>
                  <a:pt x="2485" y="2322"/>
                </a:cubicBezTo>
                <a:lnTo>
                  <a:pt x="2666" y="2369"/>
                </a:lnTo>
                <a:cubicBezTo>
                  <a:pt x="2663" y="2390"/>
                  <a:pt x="2671" y="2412"/>
                  <a:pt x="2689" y="2426"/>
                </a:cubicBezTo>
                <a:cubicBezTo>
                  <a:pt x="2715" y="2446"/>
                  <a:pt x="2753" y="2441"/>
                  <a:pt x="2773" y="2415"/>
                </a:cubicBezTo>
                <a:cubicBezTo>
                  <a:pt x="2794" y="2389"/>
                  <a:pt x="2789" y="2351"/>
                  <a:pt x="2763" y="2330"/>
                </a:cubicBezTo>
                <a:cubicBezTo>
                  <a:pt x="2737" y="2310"/>
                  <a:pt x="2699" y="2315"/>
                  <a:pt x="2678" y="2341"/>
                </a:cubicBezTo>
                <a:cubicBezTo>
                  <a:pt x="2675" y="2345"/>
                  <a:pt x="2672" y="2350"/>
                  <a:pt x="2670" y="2355"/>
                </a:cubicBezTo>
                <a:lnTo>
                  <a:pt x="2489" y="2308"/>
                </a:lnTo>
                <a:cubicBezTo>
                  <a:pt x="2492" y="2289"/>
                  <a:pt x="2489" y="2270"/>
                  <a:pt x="2479" y="2253"/>
                </a:cubicBezTo>
                <a:cubicBezTo>
                  <a:pt x="2468" y="2235"/>
                  <a:pt x="2451" y="2221"/>
                  <a:pt x="2430" y="2216"/>
                </a:cubicBezTo>
                <a:cubicBezTo>
                  <a:pt x="2408" y="2210"/>
                  <a:pt x="2384" y="2214"/>
                  <a:pt x="2366" y="2226"/>
                </a:cubicBezTo>
                <a:lnTo>
                  <a:pt x="1829" y="1596"/>
                </a:lnTo>
                <a:cubicBezTo>
                  <a:pt x="1907" y="1527"/>
                  <a:pt x="1941" y="1416"/>
                  <a:pt x="1909" y="1310"/>
                </a:cubicBezTo>
                <a:cubicBezTo>
                  <a:pt x="1889" y="1248"/>
                  <a:pt x="1850" y="1198"/>
                  <a:pt x="1800" y="1164"/>
                </a:cubicBezTo>
                <a:lnTo>
                  <a:pt x="2200" y="542"/>
                </a:lnTo>
                <a:cubicBezTo>
                  <a:pt x="2214" y="546"/>
                  <a:pt x="2229" y="547"/>
                  <a:pt x="2244" y="543"/>
                </a:cubicBezTo>
                <a:cubicBezTo>
                  <a:pt x="2264" y="538"/>
                  <a:pt x="2281" y="525"/>
                  <a:pt x="2292" y="507"/>
                </a:cubicBezTo>
                <a:cubicBezTo>
                  <a:pt x="2304" y="488"/>
                  <a:pt x="2307" y="466"/>
                  <a:pt x="2302" y="444"/>
                </a:cubicBezTo>
                <a:cubicBezTo>
                  <a:pt x="2300" y="436"/>
                  <a:pt x="2296" y="429"/>
                  <a:pt x="2292" y="422"/>
                </a:cubicBezTo>
                <a:lnTo>
                  <a:pt x="2710" y="105"/>
                </a:lnTo>
                <a:cubicBezTo>
                  <a:pt x="2725" y="124"/>
                  <a:pt x="2751" y="133"/>
                  <a:pt x="2776" y="125"/>
                </a:cubicBezTo>
                <a:cubicBezTo>
                  <a:pt x="2808" y="114"/>
                  <a:pt x="2825" y="80"/>
                  <a:pt x="2814" y="48"/>
                </a:cubicBezTo>
                <a:cubicBezTo>
                  <a:pt x="2803" y="17"/>
                  <a:pt x="2769" y="0"/>
                  <a:pt x="2738" y="10"/>
                </a:cubicBezTo>
                <a:moveTo>
                  <a:pt x="768" y="1554"/>
                </a:moveTo>
                <a:cubicBezTo>
                  <a:pt x="698" y="1576"/>
                  <a:pt x="622" y="1536"/>
                  <a:pt x="601" y="1466"/>
                </a:cubicBezTo>
                <a:cubicBezTo>
                  <a:pt x="589" y="1429"/>
                  <a:pt x="594" y="1388"/>
                  <a:pt x="615" y="1355"/>
                </a:cubicBezTo>
                <a:cubicBezTo>
                  <a:pt x="632" y="1328"/>
                  <a:pt x="658" y="1307"/>
                  <a:pt x="689" y="1298"/>
                </a:cubicBezTo>
                <a:cubicBezTo>
                  <a:pt x="760" y="1276"/>
                  <a:pt x="835" y="1316"/>
                  <a:pt x="857" y="1386"/>
                </a:cubicBezTo>
                <a:cubicBezTo>
                  <a:pt x="868" y="1423"/>
                  <a:pt x="863" y="1464"/>
                  <a:pt x="843" y="1497"/>
                </a:cubicBezTo>
                <a:cubicBezTo>
                  <a:pt x="826" y="1524"/>
                  <a:pt x="799" y="1544"/>
                  <a:pt x="768" y="1554"/>
                </a:cubicBezTo>
                <a:close/>
                <a:moveTo>
                  <a:pt x="2426" y="2230"/>
                </a:moveTo>
                <a:cubicBezTo>
                  <a:pt x="2444" y="2234"/>
                  <a:pt x="2458" y="2245"/>
                  <a:pt x="2467" y="2261"/>
                </a:cubicBezTo>
                <a:cubicBezTo>
                  <a:pt x="2476" y="2276"/>
                  <a:pt x="2478" y="2294"/>
                  <a:pt x="2474" y="2311"/>
                </a:cubicBezTo>
                <a:cubicBezTo>
                  <a:pt x="2472" y="2318"/>
                  <a:pt x="2469" y="2324"/>
                  <a:pt x="2466" y="2329"/>
                </a:cubicBezTo>
                <a:cubicBezTo>
                  <a:pt x="2451" y="2354"/>
                  <a:pt x="2420" y="2366"/>
                  <a:pt x="2392" y="2358"/>
                </a:cubicBezTo>
                <a:cubicBezTo>
                  <a:pt x="2356" y="2349"/>
                  <a:pt x="2335" y="2312"/>
                  <a:pt x="2345" y="2277"/>
                </a:cubicBezTo>
                <a:cubicBezTo>
                  <a:pt x="2346" y="2270"/>
                  <a:pt x="2349" y="2264"/>
                  <a:pt x="2352" y="2259"/>
                </a:cubicBezTo>
                <a:cubicBezTo>
                  <a:pt x="2368" y="2234"/>
                  <a:pt x="2398" y="2222"/>
                  <a:pt x="2426" y="2230"/>
                </a:cubicBezTo>
                <a:close/>
                <a:moveTo>
                  <a:pt x="2288" y="448"/>
                </a:moveTo>
                <a:cubicBezTo>
                  <a:pt x="2292" y="465"/>
                  <a:pt x="2290" y="484"/>
                  <a:pt x="2280" y="500"/>
                </a:cubicBezTo>
                <a:cubicBezTo>
                  <a:pt x="2271" y="514"/>
                  <a:pt x="2257" y="525"/>
                  <a:pt x="2240" y="529"/>
                </a:cubicBezTo>
                <a:cubicBezTo>
                  <a:pt x="2204" y="538"/>
                  <a:pt x="2168" y="517"/>
                  <a:pt x="2159" y="481"/>
                </a:cubicBezTo>
                <a:cubicBezTo>
                  <a:pt x="2154" y="463"/>
                  <a:pt x="2157" y="445"/>
                  <a:pt x="2166" y="429"/>
                </a:cubicBezTo>
                <a:cubicBezTo>
                  <a:pt x="2173" y="418"/>
                  <a:pt x="2184" y="409"/>
                  <a:pt x="2196" y="404"/>
                </a:cubicBezTo>
                <a:lnTo>
                  <a:pt x="2196" y="404"/>
                </a:lnTo>
                <a:lnTo>
                  <a:pt x="2207" y="400"/>
                </a:lnTo>
                <a:cubicBezTo>
                  <a:pt x="2224" y="396"/>
                  <a:pt x="2242" y="398"/>
                  <a:pt x="2257" y="407"/>
                </a:cubicBezTo>
                <a:cubicBezTo>
                  <a:pt x="2272" y="416"/>
                  <a:pt x="2283" y="430"/>
                  <a:pt x="2288" y="448"/>
                </a:cubicBezTo>
              </a:path>
            </a:pathLst>
          </a:custGeom>
          <a:solidFill>
            <a:srgbClr val="C8D3D8"/>
          </a:solidFill>
          <a:ln>
            <a:noFill/>
          </a:ln>
          <a:effectLst/>
        </p:spPr>
        <p:txBody>
          <a:bodyPr rot="0" vert="horz" wrap="square" lIns="91440" tIns="45720" rIns="91440" bIns="45720" anchor="t" anchorCtr="0" upright="1">
            <a:noAutofit/>
          </a:bodyPr>
          <a:lstStyle/>
          <a:p>
            <a:endParaRPr lang="de-AT"/>
          </a:p>
        </p:txBody>
      </p:sp>
      <p:sp>
        <p:nvSpPr>
          <p:cNvPr id="20" name="Textplatzhalter 18"/>
          <p:cNvSpPr>
            <a:spLocks noGrp="1"/>
          </p:cNvSpPr>
          <p:nvPr>
            <p:ph type="body" sz="quarter" idx="12" hasCustomPrompt="1"/>
          </p:nvPr>
        </p:nvSpPr>
        <p:spPr>
          <a:xfrm>
            <a:off x="4997216" y="4317100"/>
            <a:ext cx="4017197" cy="586195"/>
          </a:xfrm>
        </p:spPr>
        <p:txBody>
          <a:bodyPr>
            <a:noAutofit/>
          </a:bodyPr>
          <a:lstStyle>
            <a:lvl1pPr marL="0" marR="0" indent="0" algn="l" defTabSz="913878" rtl="0" eaLnBrk="1" fontAlgn="auto" latinLnBrk="0" hangingPunct="1">
              <a:lnSpc>
                <a:spcPts val="1800"/>
              </a:lnSpc>
              <a:spcBef>
                <a:spcPct val="20000"/>
              </a:spcBef>
              <a:spcAft>
                <a:spcPts val="0"/>
              </a:spcAft>
              <a:buClr>
                <a:schemeClr val="bg2"/>
              </a:buClr>
              <a:buSzPct val="80000"/>
              <a:buFont typeface="Wingdings 2" pitchFamily="18" charset="2"/>
              <a:buNone/>
              <a:tabLst/>
              <a:defRPr sz="1300" baseline="0">
                <a:solidFill>
                  <a:schemeClr val="tx1"/>
                </a:solidFill>
              </a:defRPr>
            </a:lvl1pPr>
          </a:lstStyle>
          <a:p>
            <a:pPr>
              <a:lnSpc>
                <a:spcPct val="100000"/>
              </a:lnSpc>
            </a:pPr>
            <a:r>
              <a:rPr lang="en-GB" sz="1300" err="1">
                <a:latin typeface="Trebuchet MS" panose="020B0603020202020204" pitchFamily="34" charset="0"/>
              </a:rPr>
              <a:t>Interreg</a:t>
            </a:r>
            <a:r>
              <a:rPr lang="en-GB" sz="1300">
                <a:latin typeface="Trebuchet MS" panose="020B0603020202020204" pitchFamily="34" charset="0"/>
              </a:rPr>
              <a:t> CENTRAL EUROPE | Joint Secretariat</a:t>
            </a:r>
            <a:br>
              <a:rPr lang="en-GB" sz="1300">
                <a:latin typeface="Trebuchet MS" panose="020B0603020202020204" pitchFamily="34" charset="0"/>
              </a:rPr>
            </a:br>
            <a:r>
              <a:rPr lang="en-GB" sz="1300" b="1">
                <a:latin typeface="Trebuchet MS" panose="020B0603020202020204" pitchFamily="34" charset="0"/>
              </a:rPr>
              <a:t>Name</a:t>
            </a:r>
          </a:p>
          <a:p>
            <a:pPr lvl="0"/>
            <a:endParaRPr lang="de-AT"/>
          </a:p>
        </p:txBody>
      </p:sp>
      <p:grpSp>
        <p:nvGrpSpPr>
          <p:cNvPr id="22" name="Gruppieren 21"/>
          <p:cNvGrpSpPr/>
          <p:nvPr userDrawn="1"/>
        </p:nvGrpSpPr>
        <p:grpSpPr>
          <a:xfrm>
            <a:off x="-485521" y="1858398"/>
            <a:ext cx="3522105" cy="3020838"/>
            <a:chOff x="-333967" y="1854504"/>
            <a:chExt cx="3874316" cy="3322922"/>
          </a:xfrm>
        </p:grpSpPr>
        <p:sp>
          <p:nvSpPr>
            <p:cNvPr id="23" name="Freeform 7"/>
            <p:cNvSpPr>
              <a:spLocks noEditPoints="1"/>
            </p:cNvSpPr>
            <p:nvPr/>
          </p:nvSpPr>
          <p:spPr bwMode="auto">
            <a:xfrm rot="2654194">
              <a:off x="-333967" y="3455480"/>
              <a:ext cx="2264054" cy="1643932"/>
            </a:xfrm>
            <a:custGeom>
              <a:avLst/>
              <a:gdLst>
                <a:gd name="T0" fmla="*/ 2517 w 2752"/>
                <a:gd name="T1" fmla="*/ 1203 h 1998"/>
                <a:gd name="T2" fmla="*/ 2200 w 2752"/>
                <a:gd name="T3" fmla="*/ 1355 h 1998"/>
                <a:gd name="T4" fmla="*/ 2094 w 2752"/>
                <a:gd name="T5" fmla="*/ 1315 h 1998"/>
                <a:gd name="T6" fmla="*/ 2052 w 2752"/>
                <a:gd name="T7" fmla="*/ 1357 h 1998"/>
                <a:gd name="T8" fmla="*/ 1285 w 2752"/>
                <a:gd name="T9" fmla="*/ 1100 h 1998"/>
                <a:gd name="T10" fmla="*/ 1051 w 2752"/>
                <a:gd name="T11" fmla="*/ 791 h 1998"/>
                <a:gd name="T12" fmla="*/ 308 w 2752"/>
                <a:gd name="T13" fmla="*/ 486 h 1998"/>
                <a:gd name="T14" fmla="*/ 323 w 2752"/>
                <a:gd name="T15" fmla="*/ 438 h 1998"/>
                <a:gd name="T16" fmla="*/ 539 w 2752"/>
                <a:gd name="T17" fmla="*/ 250 h 1998"/>
                <a:gd name="T18" fmla="*/ 640 w 2752"/>
                <a:gd name="T19" fmla="*/ 233 h 1998"/>
                <a:gd name="T20" fmla="*/ 528 w 2752"/>
                <a:gd name="T21" fmla="*/ 188 h 1998"/>
                <a:gd name="T22" fmla="*/ 305 w 2752"/>
                <a:gd name="T23" fmla="*/ 390 h 1998"/>
                <a:gd name="T24" fmla="*/ 215 w 2752"/>
                <a:gd name="T25" fmla="*/ 364 h 1998"/>
                <a:gd name="T26" fmla="*/ 123 w 2752"/>
                <a:gd name="T27" fmla="*/ 57 h 1998"/>
                <a:gd name="T28" fmla="*/ 3 w 2752"/>
                <a:gd name="T29" fmla="*/ 68 h 1998"/>
                <a:gd name="T30" fmla="*/ 82 w 2752"/>
                <a:gd name="T31" fmla="*/ 120 h 1998"/>
                <a:gd name="T32" fmla="*/ 172 w 2752"/>
                <a:gd name="T33" fmla="*/ 398 h 1998"/>
                <a:gd name="T34" fmla="*/ 185 w 2752"/>
                <a:gd name="T35" fmla="*/ 499 h 1998"/>
                <a:gd name="T36" fmla="*/ 303 w 2752"/>
                <a:gd name="T37" fmla="*/ 492 h 1998"/>
                <a:gd name="T38" fmla="*/ 852 w 2752"/>
                <a:gd name="T39" fmla="*/ 898 h 1998"/>
                <a:gd name="T40" fmla="*/ 940 w 2752"/>
                <a:gd name="T41" fmla="*/ 1250 h 1998"/>
                <a:gd name="T42" fmla="*/ 678 w 2752"/>
                <a:gd name="T43" fmla="*/ 1551 h 1998"/>
                <a:gd name="T44" fmla="*/ 584 w 2752"/>
                <a:gd name="T45" fmla="*/ 1638 h 1998"/>
                <a:gd name="T46" fmla="*/ 145 w 2752"/>
                <a:gd name="T47" fmla="*/ 1445 h 1998"/>
                <a:gd name="T48" fmla="*/ 42 w 2752"/>
                <a:gd name="T49" fmla="*/ 1508 h 1998"/>
                <a:gd name="T50" fmla="*/ 147 w 2752"/>
                <a:gd name="T51" fmla="*/ 1505 h 1998"/>
                <a:gd name="T52" fmla="*/ 580 w 2752"/>
                <a:gd name="T53" fmla="*/ 1737 h 1998"/>
                <a:gd name="T54" fmla="*/ 848 w 2752"/>
                <a:gd name="T55" fmla="*/ 1771 h 1998"/>
                <a:gd name="T56" fmla="*/ 800 w 2752"/>
                <a:gd name="T57" fmla="*/ 1567 h 1998"/>
                <a:gd name="T58" fmla="*/ 1053 w 2752"/>
                <a:gd name="T59" fmla="*/ 1277 h 1998"/>
                <a:gd name="T60" fmla="*/ 2047 w 2752"/>
                <a:gd name="T61" fmla="*/ 1371 h 1998"/>
                <a:gd name="T62" fmla="*/ 2096 w 2752"/>
                <a:gd name="T63" fmla="*/ 1465 h 1998"/>
                <a:gd name="T64" fmla="*/ 2178 w 2752"/>
                <a:gd name="T65" fmla="*/ 1452 h 1998"/>
                <a:gd name="T66" fmla="*/ 2630 w 2752"/>
                <a:gd name="T67" fmla="*/ 1957 h 1998"/>
                <a:gd name="T68" fmla="*/ 2737 w 2752"/>
                <a:gd name="T69" fmla="*/ 1901 h 1998"/>
                <a:gd name="T70" fmla="*/ 2646 w 2752"/>
                <a:gd name="T71" fmla="*/ 1882 h 1998"/>
                <a:gd name="T72" fmla="*/ 2195 w 2752"/>
                <a:gd name="T73" fmla="*/ 1432 h 1998"/>
                <a:gd name="T74" fmla="*/ 2525 w 2752"/>
                <a:gd name="T75" fmla="*/ 1232 h 1998"/>
                <a:gd name="T76" fmla="*/ 2637 w 2752"/>
                <a:gd name="T77" fmla="*/ 1202 h 1998"/>
                <a:gd name="T78" fmla="*/ 243 w 2752"/>
                <a:gd name="T79" fmla="*/ 507 h 1998"/>
                <a:gd name="T80" fmla="*/ 175 w 2752"/>
                <a:gd name="T81" fmla="*/ 442 h 1998"/>
                <a:gd name="T82" fmla="*/ 240 w 2752"/>
                <a:gd name="T83" fmla="*/ 374 h 1998"/>
                <a:gd name="T84" fmla="*/ 298 w 2752"/>
                <a:gd name="T85" fmla="*/ 475 h 1998"/>
                <a:gd name="T86" fmla="*/ 850 w 2752"/>
                <a:gd name="T87" fmla="*/ 1654 h 1998"/>
                <a:gd name="T88" fmla="*/ 761 w 2752"/>
                <a:gd name="T89" fmla="*/ 1821 h 1998"/>
                <a:gd name="T90" fmla="*/ 595 w 2752"/>
                <a:gd name="T91" fmla="*/ 1649 h 1998"/>
                <a:gd name="T92" fmla="*/ 608 w 2752"/>
                <a:gd name="T93" fmla="*/ 1623 h 1998"/>
                <a:gd name="T94" fmla="*/ 850 w 2752"/>
                <a:gd name="T95" fmla="*/ 1654 h 1998"/>
                <a:gd name="T96" fmla="*/ 2153 w 2752"/>
                <a:gd name="T97" fmla="*/ 1450 h 1998"/>
                <a:gd name="T98" fmla="*/ 2065 w 2752"/>
                <a:gd name="T99" fmla="*/ 1416 h 1998"/>
                <a:gd name="T100" fmla="*/ 2100 w 2752"/>
                <a:gd name="T101" fmla="*/ 1328 h 1998"/>
                <a:gd name="T102" fmla="*/ 2187 w 2752"/>
                <a:gd name="T103" fmla="*/ 136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2" h="1998">
                  <a:moveTo>
                    <a:pt x="2577" y="1142"/>
                  </a:moveTo>
                  <a:cubicBezTo>
                    <a:pt x="2543" y="1142"/>
                    <a:pt x="2517" y="1169"/>
                    <a:pt x="2517" y="1203"/>
                  </a:cubicBezTo>
                  <a:cubicBezTo>
                    <a:pt x="2517" y="1208"/>
                    <a:pt x="2518" y="1214"/>
                    <a:pt x="2519" y="1219"/>
                  </a:cubicBezTo>
                  <a:lnTo>
                    <a:pt x="2200" y="1355"/>
                  </a:lnTo>
                  <a:cubicBezTo>
                    <a:pt x="2191" y="1336"/>
                    <a:pt x="2176" y="1321"/>
                    <a:pt x="2156" y="1314"/>
                  </a:cubicBezTo>
                  <a:cubicBezTo>
                    <a:pt x="2136" y="1306"/>
                    <a:pt x="2114" y="1306"/>
                    <a:pt x="2094" y="1315"/>
                  </a:cubicBezTo>
                  <a:cubicBezTo>
                    <a:pt x="2079" y="1321"/>
                    <a:pt x="2066" y="1332"/>
                    <a:pt x="2057" y="1346"/>
                  </a:cubicBezTo>
                  <a:cubicBezTo>
                    <a:pt x="2055" y="1350"/>
                    <a:pt x="2053" y="1353"/>
                    <a:pt x="2052" y="1357"/>
                  </a:cubicBezTo>
                  <a:cubicBezTo>
                    <a:pt x="2006" y="1342"/>
                    <a:pt x="1780" y="1265"/>
                    <a:pt x="1553" y="1190"/>
                  </a:cubicBezTo>
                  <a:cubicBezTo>
                    <a:pt x="1441" y="1152"/>
                    <a:pt x="1354" y="1123"/>
                    <a:pt x="1285" y="1100"/>
                  </a:cubicBezTo>
                  <a:cubicBezTo>
                    <a:pt x="1292" y="1079"/>
                    <a:pt x="1295" y="1056"/>
                    <a:pt x="1295" y="1033"/>
                  </a:cubicBezTo>
                  <a:cubicBezTo>
                    <a:pt x="1294" y="899"/>
                    <a:pt x="1185" y="791"/>
                    <a:pt x="1051" y="791"/>
                  </a:cubicBezTo>
                  <a:cubicBezTo>
                    <a:pt x="973" y="792"/>
                    <a:pt x="904" y="829"/>
                    <a:pt x="860" y="886"/>
                  </a:cubicBezTo>
                  <a:lnTo>
                    <a:pt x="308" y="486"/>
                  </a:lnTo>
                  <a:lnTo>
                    <a:pt x="310" y="483"/>
                  </a:lnTo>
                  <a:cubicBezTo>
                    <a:pt x="319" y="470"/>
                    <a:pt x="323" y="454"/>
                    <a:pt x="323" y="438"/>
                  </a:cubicBezTo>
                  <a:cubicBezTo>
                    <a:pt x="322" y="425"/>
                    <a:pt x="319" y="413"/>
                    <a:pt x="313" y="402"/>
                  </a:cubicBezTo>
                  <a:lnTo>
                    <a:pt x="539" y="250"/>
                  </a:lnTo>
                  <a:cubicBezTo>
                    <a:pt x="545" y="257"/>
                    <a:pt x="552" y="263"/>
                    <a:pt x="562" y="267"/>
                  </a:cubicBezTo>
                  <a:cubicBezTo>
                    <a:pt x="593" y="279"/>
                    <a:pt x="628" y="264"/>
                    <a:pt x="640" y="233"/>
                  </a:cubicBezTo>
                  <a:cubicBezTo>
                    <a:pt x="652" y="202"/>
                    <a:pt x="637" y="167"/>
                    <a:pt x="606" y="154"/>
                  </a:cubicBezTo>
                  <a:cubicBezTo>
                    <a:pt x="575" y="142"/>
                    <a:pt x="540" y="157"/>
                    <a:pt x="528" y="188"/>
                  </a:cubicBezTo>
                  <a:cubicBezTo>
                    <a:pt x="521" y="205"/>
                    <a:pt x="523" y="223"/>
                    <a:pt x="531" y="238"/>
                  </a:cubicBezTo>
                  <a:lnTo>
                    <a:pt x="305" y="390"/>
                  </a:lnTo>
                  <a:cubicBezTo>
                    <a:pt x="290" y="371"/>
                    <a:pt x="266" y="359"/>
                    <a:pt x="240" y="359"/>
                  </a:cubicBezTo>
                  <a:cubicBezTo>
                    <a:pt x="231" y="359"/>
                    <a:pt x="223" y="361"/>
                    <a:pt x="215" y="364"/>
                  </a:cubicBezTo>
                  <a:lnTo>
                    <a:pt x="95" y="113"/>
                  </a:lnTo>
                  <a:cubicBezTo>
                    <a:pt x="113" y="102"/>
                    <a:pt x="125" y="80"/>
                    <a:pt x="123" y="57"/>
                  </a:cubicBezTo>
                  <a:cubicBezTo>
                    <a:pt x="120" y="24"/>
                    <a:pt x="90" y="0"/>
                    <a:pt x="57" y="3"/>
                  </a:cubicBezTo>
                  <a:cubicBezTo>
                    <a:pt x="24" y="6"/>
                    <a:pt x="0" y="35"/>
                    <a:pt x="3" y="68"/>
                  </a:cubicBezTo>
                  <a:cubicBezTo>
                    <a:pt x="6" y="102"/>
                    <a:pt x="35" y="126"/>
                    <a:pt x="68" y="123"/>
                  </a:cubicBezTo>
                  <a:cubicBezTo>
                    <a:pt x="73" y="122"/>
                    <a:pt x="78" y="121"/>
                    <a:pt x="82" y="120"/>
                  </a:cubicBezTo>
                  <a:lnTo>
                    <a:pt x="202" y="370"/>
                  </a:lnTo>
                  <a:cubicBezTo>
                    <a:pt x="190" y="376"/>
                    <a:pt x="180" y="386"/>
                    <a:pt x="172" y="398"/>
                  </a:cubicBezTo>
                  <a:cubicBezTo>
                    <a:pt x="164" y="411"/>
                    <a:pt x="160" y="426"/>
                    <a:pt x="160" y="442"/>
                  </a:cubicBezTo>
                  <a:cubicBezTo>
                    <a:pt x="161" y="464"/>
                    <a:pt x="170" y="484"/>
                    <a:pt x="185" y="499"/>
                  </a:cubicBezTo>
                  <a:cubicBezTo>
                    <a:pt x="201" y="514"/>
                    <a:pt x="222" y="522"/>
                    <a:pt x="243" y="521"/>
                  </a:cubicBezTo>
                  <a:cubicBezTo>
                    <a:pt x="267" y="521"/>
                    <a:pt x="289" y="510"/>
                    <a:pt x="303" y="492"/>
                  </a:cubicBezTo>
                  <a:lnTo>
                    <a:pt x="300" y="497"/>
                  </a:lnTo>
                  <a:lnTo>
                    <a:pt x="852" y="898"/>
                  </a:lnTo>
                  <a:cubicBezTo>
                    <a:pt x="825" y="937"/>
                    <a:pt x="809" y="984"/>
                    <a:pt x="809" y="1035"/>
                  </a:cubicBezTo>
                  <a:cubicBezTo>
                    <a:pt x="810" y="1129"/>
                    <a:pt x="863" y="1209"/>
                    <a:pt x="940" y="1250"/>
                  </a:cubicBezTo>
                  <a:lnTo>
                    <a:pt x="787" y="1560"/>
                  </a:lnTo>
                  <a:cubicBezTo>
                    <a:pt x="754" y="1544"/>
                    <a:pt x="716" y="1540"/>
                    <a:pt x="678" y="1551"/>
                  </a:cubicBezTo>
                  <a:cubicBezTo>
                    <a:pt x="644" y="1562"/>
                    <a:pt x="614" y="1585"/>
                    <a:pt x="596" y="1615"/>
                  </a:cubicBezTo>
                  <a:cubicBezTo>
                    <a:pt x="591" y="1622"/>
                    <a:pt x="588" y="1630"/>
                    <a:pt x="584" y="1638"/>
                  </a:cubicBezTo>
                  <a:lnTo>
                    <a:pt x="152" y="1492"/>
                  </a:lnTo>
                  <a:cubicBezTo>
                    <a:pt x="156" y="1476"/>
                    <a:pt x="154" y="1460"/>
                    <a:pt x="145" y="1445"/>
                  </a:cubicBezTo>
                  <a:cubicBezTo>
                    <a:pt x="128" y="1417"/>
                    <a:pt x="91" y="1408"/>
                    <a:pt x="62" y="1425"/>
                  </a:cubicBezTo>
                  <a:cubicBezTo>
                    <a:pt x="34" y="1443"/>
                    <a:pt x="25" y="1480"/>
                    <a:pt x="42" y="1508"/>
                  </a:cubicBezTo>
                  <a:cubicBezTo>
                    <a:pt x="60" y="1537"/>
                    <a:pt x="97" y="1546"/>
                    <a:pt x="125" y="1528"/>
                  </a:cubicBezTo>
                  <a:cubicBezTo>
                    <a:pt x="135" y="1522"/>
                    <a:pt x="142" y="1514"/>
                    <a:pt x="147" y="1505"/>
                  </a:cubicBezTo>
                  <a:lnTo>
                    <a:pt x="580" y="1651"/>
                  </a:lnTo>
                  <a:cubicBezTo>
                    <a:pt x="571" y="1679"/>
                    <a:pt x="571" y="1709"/>
                    <a:pt x="580" y="1737"/>
                  </a:cubicBezTo>
                  <a:cubicBezTo>
                    <a:pt x="604" y="1815"/>
                    <a:pt x="687" y="1859"/>
                    <a:pt x="765" y="1835"/>
                  </a:cubicBezTo>
                  <a:cubicBezTo>
                    <a:pt x="800" y="1824"/>
                    <a:pt x="829" y="1802"/>
                    <a:pt x="848" y="1771"/>
                  </a:cubicBezTo>
                  <a:cubicBezTo>
                    <a:pt x="870" y="1735"/>
                    <a:pt x="876" y="1690"/>
                    <a:pt x="864" y="1649"/>
                  </a:cubicBezTo>
                  <a:cubicBezTo>
                    <a:pt x="853" y="1614"/>
                    <a:pt x="829" y="1585"/>
                    <a:pt x="800" y="1567"/>
                  </a:cubicBezTo>
                  <a:lnTo>
                    <a:pt x="953" y="1256"/>
                  </a:lnTo>
                  <a:cubicBezTo>
                    <a:pt x="984" y="1269"/>
                    <a:pt x="1018" y="1277"/>
                    <a:pt x="1053" y="1277"/>
                  </a:cubicBezTo>
                  <a:cubicBezTo>
                    <a:pt x="1159" y="1276"/>
                    <a:pt x="1248" y="1208"/>
                    <a:pt x="1281" y="1114"/>
                  </a:cubicBezTo>
                  <a:cubicBezTo>
                    <a:pt x="1504" y="1188"/>
                    <a:pt x="1833" y="1299"/>
                    <a:pt x="2047" y="1371"/>
                  </a:cubicBezTo>
                  <a:cubicBezTo>
                    <a:pt x="2043" y="1387"/>
                    <a:pt x="2045" y="1405"/>
                    <a:pt x="2052" y="1421"/>
                  </a:cubicBezTo>
                  <a:cubicBezTo>
                    <a:pt x="2060" y="1441"/>
                    <a:pt x="2076" y="1457"/>
                    <a:pt x="2096" y="1465"/>
                  </a:cubicBezTo>
                  <a:cubicBezTo>
                    <a:pt x="2117" y="1473"/>
                    <a:pt x="2139" y="1472"/>
                    <a:pt x="2158" y="1464"/>
                  </a:cubicBezTo>
                  <a:cubicBezTo>
                    <a:pt x="2165" y="1460"/>
                    <a:pt x="2172" y="1456"/>
                    <a:pt x="2178" y="1452"/>
                  </a:cubicBezTo>
                  <a:cubicBezTo>
                    <a:pt x="2309" y="1583"/>
                    <a:pt x="2539" y="1801"/>
                    <a:pt x="2636" y="1892"/>
                  </a:cubicBezTo>
                  <a:cubicBezTo>
                    <a:pt x="2622" y="1910"/>
                    <a:pt x="2618" y="1935"/>
                    <a:pt x="2630" y="1957"/>
                  </a:cubicBezTo>
                  <a:cubicBezTo>
                    <a:pt x="2645" y="1987"/>
                    <a:pt x="2681" y="1998"/>
                    <a:pt x="2711" y="1983"/>
                  </a:cubicBezTo>
                  <a:cubicBezTo>
                    <a:pt x="2741" y="1967"/>
                    <a:pt x="2752" y="1931"/>
                    <a:pt x="2737" y="1901"/>
                  </a:cubicBezTo>
                  <a:cubicBezTo>
                    <a:pt x="2721" y="1872"/>
                    <a:pt x="2685" y="1860"/>
                    <a:pt x="2655" y="1876"/>
                  </a:cubicBezTo>
                  <a:cubicBezTo>
                    <a:pt x="2652" y="1877"/>
                    <a:pt x="2649" y="1880"/>
                    <a:pt x="2646" y="1882"/>
                  </a:cubicBezTo>
                  <a:cubicBezTo>
                    <a:pt x="2549" y="1791"/>
                    <a:pt x="2319" y="1573"/>
                    <a:pt x="2188" y="1442"/>
                  </a:cubicBezTo>
                  <a:cubicBezTo>
                    <a:pt x="2191" y="1439"/>
                    <a:pt x="2193" y="1435"/>
                    <a:pt x="2195" y="1432"/>
                  </a:cubicBezTo>
                  <a:cubicBezTo>
                    <a:pt x="2207" y="1413"/>
                    <a:pt x="2210" y="1390"/>
                    <a:pt x="2205" y="1369"/>
                  </a:cubicBezTo>
                  <a:lnTo>
                    <a:pt x="2525" y="1232"/>
                  </a:lnTo>
                  <a:cubicBezTo>
                    <a:pt x="2536" y="1250"/>
                    <a:pt x="2555" y="1263"/>
                    <a:pt x="2578" y="1262"/>
                  </a:cubicBezTo>
                  <a:cubicBezTo>
                    <a:pt x="2611" y="1262"/>
                    <a:pt x="2638" y="1235"/>
                    <a:pt x="2637" y="1202"/>
                  </a:cubicBezTo>
                  <a:cubicBezTo>
                    <a:pt x="2637" y="1168"/>
                    <a:pt x="2610" y="1142"/>
                    <a:pt x="2577" y="1142"/>
                  </a:cubicBezTo>
                  <a:moveTo>
                    <a:pt x="243" y="507"/>
                  </a:moveTo>
                  <a:cubicBezTo>
                    <a:pt x="225" y="507"/>
                    <a:pt x="208" y="501"/>
                    <a:pt x="195" y="489"/>
                  </a:cubicBezTo>
                  <a:cubicBezTo>
                    <a:pt x="183" y="476"/>
                    <a:pt x="175" y="460"/>
                    <a:pt x="175" y="442"/>
                  </a:cubicBezTo>
                  <a:cubicBezTo>
                    <a:pt x="174" y="429"/>
                    <a:pt x="178" y="416"/>
                    <a:pt x="185" y="405"/>
                  </a:cubicBezTo>
                  <a:cubicBezTo>
                    <a:pt x="197" y="386"/>
                    <a:pt x="217" y="374"/>
                    <a:pt x="240" y="374"/>
                  </a:cubicBezTo>
                  <a:cubicBezTo>
                    <a:pt x="277" y="373"/>
                    <a:pt x="307" y="402"/>
                    <a:pt x="308" y="439"/>
                  </a:cubicBezTo>
                  <a:cubicBezTo>
                    <a:pt x="308" y="452"/>
                    <a:pt x="305" y="464"/>
                    <a:pt x="298" y="475"/>
                  </a:cubicBezTo>
                  <a:cubicBezTo>
                    <a:pt x="286" y="495"/>
                    <a:pt x="266" y="506"/>
                    <a:pt x="243" y="507"/>
                  </a:cubicBezTo>
                  <a:moveTo>
                    <a:pt x="850" y="1654"/>
                  </a:moveTo>
                  <a:cubicBezTo>
                    <a:pt x="861" y="1691"/>
                    <a:pt x="856" y="1731"/>
                    <a:pt x="836" y="1764"/>
                  </a:cubicBezTo>
                  <a:cubicBezTo>
                    <a:pt x="819" y="1791"/>
                    <a:pt x="792" y="1812"/>
                    <a:pt x="761" y="1821"/>
                  </a:cubicBezTo>
                  <a:cubicBezTo>
                    <a:pt x="691" y="1843"/>
                    <a:pt x="615" y="1803"/>
                    <a:pt x="594" y="1733"/>
                  </a:cubicBezTo>
                  <a:cubicBezTo>
                    <a:pt x="585" y="1705"/>
                    <a:pt x="586" y="1676"/>
                    <a:pt x="595" y="1649"/>
                  </a:cubicBezTo>
                  <a:lnTo>
                    <a:pt x="596" y="1648"/>
                  </a:lnTo>
                  <a:cubicBezTo>
                    <a:pt x="599" y="1639"/>
                    <a:pt x="603" y="1631"/>
                    <a:pt x="608" y="1623"/>
                  </a:cubicBezTo>
                  <a:cubicBezTo>
                    <a:pt x="625" y="1595"/>
                    <a:pt x="651" y="1575"/>
                    <a:pt x="682" y="1565"/>
                  </a:cubicBezTo>
                  <a:cubicBezTo>
                    <a:pt x="753" y="1543"/>
                    <a:pt x="828" y="1583"/>
                    <a:pt x="850" y="1654"/>
                  </a:cubicBezTo>
                  <a:close/>
                  <a:moveTo>
                    <a:pt x="2183" y="1424"/>
                  </a:moveTo>
                  <a:cubicBezTo>
                    <a:pt x="2176" y="1436"/>
                    <a:pt x="2165" y="1445"/>
                    <a:pt x="2153" y="1450"/>
                  </a:cubicBezTo>
                  <a:cubicBezTo>
                    <a:pt x="2136" y="1457"/>
                    <a:pt x="2118" y="1458"/>
                    <a:pt x="2102" y="1451"/>
                  </a:cubicBezTo>
                  <a:cubicBezTo>
                    <a:pt x="2085" y="1445"/>
                    <a:pt x="2072" y="1432"/>
                    <a:pt x="2065" y="1416"/>
                  </a:cubicBezTo>
                  <a:cubicBezTo>
                    <a:pt x="2056" y="1396"/>
                    <a:pt x="2058" y="1373"/>
                    <a:pt x="2069" y="1354"/>
                  </a:cubicBezTo>
                  <a:cubicBezTo>
                    <a:pt x="2077" y="1342"/>
                    <a:pt x="2087" y="1333"/>
                    <a:pt x="2100" y="1328"/>
                  </a:cubicBezTo>
                  <a:cubicBezTo>
                    <a:pt x="2116" y="1321"/>
                    <a:pt x="2134" y="1321"/>
                    <a:pt x="2151" y="1327"/>
                  </a:cubicBezTo>
                  <a:cubicBezTo>
                    <a:pt x="2167" y="1334"/>
                    <a:pt x="2180" y="1346"/>
                    <a:pt x="2187" y="1363"/>
                  </a:cubicBezTo>
                  <a:cubicBezTo>
                    <a:pt x="2196" y="1383"/>
                    <a:pt x="2194" y="1406"/>
                    <a:pt x="2183" y="1424"/>
                  </a:cubicBezTo>
                </a:path>
              </a:pathLst>
            </a:custGeom>
            <a:solidFill>
              <a:srgbClr val="C8D3D8">
                <a:alpha val="27059"/>
              </a:srgbClr>
            </a:solidFill>
            <a:ln>
              <a:noFill/>
            </a:ln>
          </p:spPr>
          <p:txBody>
            <a:bodyPr rot="0" vert="horz" wrap="square" lIns="91440" tIns="45720" rIns="91440" bIns="45720" anchor="t" anchorCtr="0" upright="1">
              <a:noAutofit/>
            </a:bodyPr>
            <a:lstStyle/>
            <a:p>
              <a:endParaRPr lang="de-AT"/>
            </a:p>
          </p:txBody>
        </p:sp>
        <p:sp>
          <p:nvSpPr>
            <p:cNvPr id="24" name="Freeform 14"/>
            <p:cNvSpPr>
              <a:spLocks noEditPoints="1"/>
            </p:cNvSpPr>
            <p:nvPr/>
          </p:nvSpPr>
          <p:spPr bwMode="auto">
            <a:xfrm rot="2654194">
              <a:off x="-31981" y="1854504"/>
              <a:ext cx="1138472" cy="1348798"/>
            </a:xfrm>
            <a:custGeom>
              <a:avLst/>
              <a:gdLst>
                <a:gd name="T0" fmla="*/ 755 w 1384"/>
                <a:gd name="T1" fmla="*/ 18 h 1640"/>
                <a:gd name="T2" fmla="*/ 737 w 1384"/>
                <a:gd name="T3" fmla="*/ 101 h 1640"/>
                <a:gd name="T4" fmla="*/ 787 w 1384"/>
                <a:gd name="T5" fmla="*/ 129 h 1640"/>
                <a:gd name="T6" fmla="*/ 839 w 1384"/>
                <a:gd name="T7" fmla="*/ 585 h 1640"/>
                <a:gd name="T8" fmla="*/ 789 w 1384"/>
                <a:gd name="T9" fmla="*/ 621 h 1640"/>
                <a:gd name="T10" fmla="*/ 778 w 1384"/>
                <a:gd name="T11" fmla="*/ 648 h 1640"/>
                <a:gd name="T12" fmla="*/ 800 w 1384"/>
                <a:gd name="T13" fmla="*/ 721 h 1640"/>
                <a:gd name="T14" fmla="*/ 463 w 1384"/>
                <a:gd name="T15" fmla="*/ 1105 h 1640"/>
                <a:gd name="T16" fmla="*/ 227 w 1384"/>
                <a:gd name="T17" fmla="*/ 1069 h 1640"/>
                <a:gd name="T18" fmla="*/ 45 w 1384"/>
                <a:gd name="T19" fmla="*/ 1413 h 1640"/>
                <a:gd name="T20" fmla="*/ 389 w 1384"/>
                <a:gd name="T21" fmla="*/ 1595 h 1640"/>
                <a:gd name="T22" fmla="*/ 571 w 1384"/>
                <a:gd name="T23" fmla="*/ 1251 h 1640"/>
                <a:gd name="T24" fmla="*/ 475 w 1384"/>
                <a:gd name="T25" fmla="*/ 1114 h 1640"/>
                <a:gd name="T26" fmla="*/ 811 w 1384"/>
                <a:gd name="T27" fmla="*/ 730 h 1640"/>
                <a:gd name="T28" fmla="*/ 843 w 1384"/>
                <a:gd name="T29" fmla="*/ 743 h 1640"/>
                <a:gd name="T30" fmla="*/ 927 w 1384"/>
                <a:gd name="T31" fmla="*/ 706 h 1640"/>
                <a:gd name="T32" fmla="*/ 938 w 1384"/>
                <a:gd name="T33" fmla="*/ 679 h 1640"/>
                <a:gd name="T34" fmla="*/ 939 w 1384"/>
                <a:gd name="T35" fmla="*/ 662 h 1640"/>
                <a:gd name="T36" fmla="*/ 1259 w 1384"/>
                <a:gd name="T37" fmla="*/ 583 h 1640"/>
                <a:gd name="T38" fmla="*/ 1265 w 1384"/>
                <a:gd name="T39" fmla="*/ 594 h 1640"/>
                <a:gd name="T40" fmla="*/ 1348 w 1384"/>
                <a:gd name="T41" fmla="*/ 613 h 1640"/>
                <a:gd name="T42" fmla="*/ 1367 w 1384"/>
                <a:gd name="T43" fmla="*/ 530 h 1640"/>
                <a:gd name="T44" fmla="*/ 1283 w 1384"/>
                <a:gd name="T45" fmla="*/ 511 h 1640"/>
                <a:gd name="T46" fmla="*/ 1256 w 1384"/>
                <a:gd name="T47" fmla="*/ 569 h 1640"/>
                <a:gd name="T48" fmla="*/ 937 w 1384"/>
                <a:gd name="T49" fmla="*/ 648 h 1640"/>
                <a:gd name="T50" fmla="*/ 925 w 1384"/>
                <a:gd name="T51" fmla="*/ 618 h 1640"/>
                <a:gd name="T52" fmla="*/ 873 w 1384"/>
                <a:gd name="T53" fmla="*/ 584 h 1640"/>
                <a:gd name="T54" fmla="*/ 853 w 1384"/>
                <a:gd name="T55" fmla="*/ 583 h 1640"/>
                <a:gd name="T56" fmla="*/ 801 w 1384"/>
                <a:gd name="T57" fmla="*/ 127 h 1640"/>
                <a:gd name="T58" fmla="*/ 820 w 1384"/>
                <a:gd name="T59" fmla="*/ 120 h 1640"/>
                <a:gd name="T60" fmla="*/ 838 w 1384"/>
                <a:gd name="T61" fmla="*/ 36 h 1640"/>
                <a:gd name="T62" fmla="*/ 755 w 1384"/>
                <a:gd name="T63" fmla="*/ 18 h 1640"/>
                <a:gd name="T64" fmla="*/ 913 w 1384"/>
                <a:gd name="T65" fmla="*/ 626 h 1640"/>
                <a:gd name="T66" fmla="*/ 923 w 1384"/>
                <a:gd name="T67" fmla="*/ 651 h 1640"/>
                <a:gd name="T68" fmla="*/ 923 w 1384"/>
                <a:gd name="T69" fmla="*/ 651 h 1640"/>
                <a:gd name="T70" fmla="*/ 924 w 1384"/>
                <a:gd name="T71" fmla="*/ 653 h 1640"/>
                <a:gd name="T72" fmla="*/ 923 w 1384"/>
                <a:gd name="T73" fmla="*/ 676 h 1640"/>
                <a:gd name="T74" fmla="*/ 915 w 1384"/>
                <a:gd name="T75" fmla="*/ 699 h 1640"/>
                <a:gd name="T76" fmla="*/ 845 w 1384"/>
                <a:gd name="T77" fmla="*/ 729 h 1640"/>
                <a:gd name="T78" fmla="*/ 792 w 1384"/>
                <a:gd name="T79" fmla="*/ 651 h 1640"/>
                <a:gd name="T80" fmla="*/ 801 w 1384"/>
                <a:gd name="T81" fmla="*/ 628 h 1640"/>
                <a:gd name="T82" fmla="*/ 870 w 1384"/>
                <a:gd name="T83" fmla="*/ 598 h 1640"/>
                <a:gd name="T84" fmla="*/ 913 w 1384"/>
                <a:gd name="T85" fmla="*/ 626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4" h="164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rgbClr val="C8D3D8">
                <a:alpha val="2705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e-AT"/>
            </a:p>
          </p:txBody>
        </p:sp>
        <p:sp>
          <p:nvSpPr>
            <p:cNvPr id="25" name="Freeform 6"/>
            <p:cNvSpPr>
              <a:spLocks noEditPoints="1"/>
            </p:cNvSpPr>
            <p:nvPr/>
          </p:nvSpPr>
          <p:spPr bwMode="auto">
            <a:xfrm rot="2654194">
              <a:off x="263870" y="2526575"/>
              <a:ext cx="3276479" cy="2650851"/>
            </a:xfrm>
            <a:custGeom>
              <a:avLst/>
              <a:gdLst>
                <a:gd name="T0" fmla="*/ 3469 w 3984"/>
                <a:gd name="T1" fmla="*/ 613 h 3221"/>
                <a:gd name="T2" fmla="*/ 3562 w 3984"/>
                <a:gd name="T3" fmla="*/ 361 h 3221"/>
                <a:gd name="T4" fmla="*/ 3303 w 3984"/>
                <a:gd name="T5" fmla="*/ 648 h 3221"/>
                <a:gd name="T6" fmla="*/ 3067 w 3984"/>
                <a:gd name="T7" fmla="*/ 735 h 3221"/>
                <a:gd name="T8" fmla="*/ 2837 w 3984"/>
                <a:gd name="T9" fmla="*/ 1 h 3221"/>
                <a:gd name="T10" fmla="*/ 2428 w 3984"/>
                <a:gd name="T11" fmla="*/ 484 h 3221"/>
                <a:gd name="T12" fmla="*/ 1356 w 3984"/>
                <a:gd name="T13" fmla="*/ 790 h 3221"/>
                <a:gd name="T14" fmla="*/ 971 w 3984"/>
                <a:gd name="T15" fmla="*/ 488 h 3221"/>
                <a:gd name="T16" fmla="*/ 805 w 3984"/>
                <a:gd name="T17" fmla="*/ 1002 h 3221"/>
                <a:gd name="T18" fmla="*/ 54 w 3984"/>
                <a:gd name="T19" fmla="*/ 987 h 3221"/>
                <a:gd name="T20" fmla="*/ 136 w 3984"/>
                <a:gd name="T21" fmla="*/ 1065 h 3221"/>
                <a:gd name="T22" fmla="*/ 1367 w 3984"/>
                <a:gd name="T23" fmla="*/ 818 h 3221"/>
                <a:gd name="T24" fmla="*/ 1187 w 3984"/>
                <a:gd name="T25" fmla="*/ 1428 h 3221"/>
                <a:gd name="T26" fmla="*/ 411 w 3984"/>
                <a:gd name="T27" fmla="*/ 1887 h 3221"/>
                <a:gd name="T28" fmla="*/ 530 w 3984"/>
                <a:gd name="T29" fmla="*/ 1897 h 3221"/>
                <a:gd name="T30" fmla="*/ 1266 w 3984"/>
                <a:gd name="T31" fmla="*/ 1822 h 3221"/>
                <a:gd name="T32" fmla="*/ 1455 w 3984"/>
                <a:gd name="T33" fmla="*/ 2596 h 3221"/>
                <a:gd name="T34" fmla="*/ 1590 w 3984"/>
                <a:gd name="T35" fmla="*/ 3159 h 3221"/>
                <a:gd name="T36" fmla="*/ 2132 w 3984"/>
                <a:gd name="T37" fmla="*/ 2960 h 3221"/>
                <a:gd name="T38" fmla="*/ 2477 w 3984"/>
                <a:gd name="T39" fmla="*/ 3140 h 3221"/>
                <a:gd name="T40" fmla="*/ 2144 w 3984"/>
                <a:gd name="T41" fmla="*/ 2783 h 3221"/>
                <a:gd name="T42" fmla="*/ 1610 w 3984"/>
                <a:gd name="T43" fmla="*/ 2915 h 3221"/>
                <a:gd name="T44" fmla="*/ 1700 w 3984"/>
                <a:gd name="T45" fmla="*/ 2189 h 3221"/>
                <a:gd name="T46" fmla="*/ 2100 w 3984"/>
                <a:gd name="T47" fmla="*/ 2051 h 3221"/>
                <a:gd name="T48" fmla="*/ 2446 w 3984"/>
                <a:gd name="T49" fmla="*/ 2297 h 3221"/>
                <a:gd name="T50" fmla="*/ 2717 w 3984"/>
                <a:gd name="T51" fmla="*/ 2678 h 3221"/>
                <a:gd name="T52" fmla="*/ 2578 w 3984"/>
                <a:gd name="T53" fmla="*/ 2266 h 3221"/>
                <a:gd name="T54" fmla="*/ 3000 w 3984"/>
                <a:gd name="T55" fmla="*/ 2039 h 3221"/>
                <a:gd name="T56" fmla="*/ 2207 w 3984"/>
                <a:gd name="T57" fmla="*/ 1989 h 3221"/>
                <a:gd name="T58" fmla="*/ 1942 w 3984"/>
                <a:gd name="T59" fmla="*/ 1372 h 3221"/>
                <a:gd name="T60" fmla="*/ 2782 w 3984"/>
                <a:gd name="T61" fmla="*/ 1778 h 3221"/>
                <a:gd name="T62" fmla="*/ 1901 w 3984"/>
                <a:gd name="T63" fmla="*/ 1235 h 3221"/>
                <a:gd name="T64" fmla="*/ 1462 w 3984"/>
                <a:gd name="T65" fmla="*/ 888 h 3221"/>
                <a:gd name="T66" fmla="*/ 2483 w 3984"/>
                <a:gd name="T67" fmla="*/ 535 h 3221"/>
                <a:gd name="T68" fmla="*/ 3038 w 3984"/>
                <a:gd name="T69" fmla="*/ 741 h 3221"/>
                <a:gd name="T70" fmla="*/ 3114 w 3984"/>
                <a:gd name="T71" fmla="*/ 1446 h 3221"/>
                <a:gd name="T72" fmla="*/ 3262 w 3984"/>
                <a:gd name="T73" fmla="*/ 1241 h 3221"/>
                <a:gd name="T74" fmla="*/ 3736 w 3984"/>
                <a:gd name="T75" fmla="*/ 1120 h 3221"/>
                <a:gd name="T76" fmla="*/ 3455 w 3984"/>
                <a:gd name="T77" fmla="*/ 714 h 3221"/>
                <a:gd name="T78" fmla="*/ 3971 w 3984"/>
                <a:gd name="T79" fmla="*/ 459 h 3221"/>
                <a:gd name="T80" fmla="*/ 24 w 3984"/>
                <a:gd name="T81" fmla="*/ 1025 h 3221"/>
                <a:gd name="T82" fmla="*/ 513 w 3984"/>
                <a:gd name="T83" fmla="*/ 1951 h 3221"/>
                <a:gd name="T84" fmla="*/ 511 w 3984"/>
                <a:gd name="T85" fmla="*/ 1891 h 3221"/>
                <a:gd name="T86" fmla="*/ 1597 w 3984"/>
                <a:gd name="T87" fmla="*/ 3146 h 3221"/>
                <a:gd name="T88" fmla="*/ 2576 w 3984"/>
                <a:gd name="T89" fmla="*/ 2198 h 3221"/>
                <a:gd name="T90" fmla="*/ 2428 w 3984"/>
                <a:gd name="T91" fmla="*/ 2173 h 3221"/>
                <a:gd name="T92" fmla="*/ 1509 w 3984"/>
                <a:gd name="T93" fmla="*/ 2502 h 3221"/>
                <a:gd name="T94" fmla="*/ 966 w 3984"/>
                <a:gd name="T95" fmla="*/ 2193 h 3221"/>
                <a:gd name="T96" fmla="*/ 1643 w 3984"/>
                <a:gd name="T97" fmla="*/ 2021 h 3221"/>
                <a:gd name="T98" fmla="*/ 1787 w 3984"/>
                <a:gd name="T99" fmla="*/ 1287 h 3221"/>
                <a:gd name="T100" fmla="*/ 1784 w 3984"/>
                <a:gd name="T101" fmla="*/ 1349 h 3221"/>
                <a:gd name="T102" fmla="*/ 2045 w 3984"/>
                <a:gd name="T103" fmla="*/ 1811 h 3221"/>
                <a:gd name="T104" fmla="*/ 1656 w 3984"/>
                <a:gd name="T105" fmla="*/ 2014 h 3221"/>
                <a:gd name="T106" fmla="*/ 1438 w 3984"/>
                <a:gd name="T107" fmla="*/ 1427 h 3221"/>
                <a:gd name="T108" fmla="*/ 1587 w 3984"/>
                <a:gd name="T109" fmla="*/ 820 h 3221"/>
                <a:gd name="T110" fmla="*/ 1546 w 3984"/>
                <a:gd name="T111" fmla="*/ 655 h 3221"/>
                <a:gd name="T112" fmla="*/ 2513 w 3984"/>
                <a:gd name="T113" fmla="*/ 529 h 3221"/>
                <a:gd name="T114" fmla="*/ 2532 w 3984"/>
                <a:gd name="T115" fmla="*/ 187 h 3221"/>
                <a:gd name="T116" fmla="*/ 3046 w 3984"/>
                <a:gd name="T117" fmla="*/ 621 h 3221"/>
                <a:gd name="T118" fmla="*/ 3339 w 3984"/>
                <a:gd name="T119" fmla="*/ 1388 h 3221"/>
                <a:gd name="T120" fmla="*/ 3121 w 3984"/>
                <a:gd name="T121" fmla="*/ 1306 h 3221"/>
                <a:gd name="T122" fmla="*/ 3929 w 3984"/>
                <a:gd name="T123" fmla="*/ 475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84" h="3221">
                  <a:moveTo>
                    <a:pt x="3893" y="359"/>
                  </a:moveTo>
                  <a:cubicBezTo>
                    <a:pt x="3878" y="364"/>
                    <a:pt x="3865" y="375"/>
                    <a:pt x="3856" y="388"/>
                  </a:cubicBezTo>
                  <a:cubicBezTo>
                    <a:pt x="3846" y="405"/>
                    <a:pt x="3843" y="425"/>
                    <a:pt x="3849" y="444"/>
                  </a:cubicBezTo>
                  <a:lnTo>
                    <a:pt x="3850" y="447"/>
                  </a:lnTo>
                  <a:lnTo>
                    <a:pt x="3469" y="613"/>
                  </a:lnTo>
                  <a:cubicBezTo>
                    <a:pt x="3465" y="604"/>
                    <a:pt x="3459" y="596"/>
                    <a:pt x="3452" y="590"/>
                  </a:cubicBezTo>
                  <a:lnTo>
                    <a:pt x="3549" y="469"/>
                  </a:lnTo>
                  <a:cubicBezTo>
                    <a:pt x="3563" y="478"/>
                    <a:pt x="3581" y="481"/>
                    <a:pt x="3599" y="476"/>
                  </a:cubicBezTo>
                  <a:cubicBezTo>
                    <a:pt x="3630" y="466"/>
                    <a:pt x="3648" y="432"/>
                    <a:pt x="3638" y="400"/>
                  </a:cubicBezTo>
                  <a:cubicBezTo>
                    <a:pt x="3628" y="368"/>
                    <a:pt x="3594" y="351"/>
                    <a:pt x="3562" y="361"/>
                  </a:cubicBezTo>
                  <a:cubicBezTo>
                    <a:pt x="3530" y="371"/>
                    <a:pt x="3513" y="405"/>
                    <a:pt x="3523" y="437"/>
                  </a:cubicBezTo>
                  <a:cubicBezTo>
                    <a:pt x="3526" y="446"/>
                    <a:pt x="3531" y="454"/>
                    <a:pt x="3537" y="460"/>
                  </a:cubicBezTo>
                  <a:lnTo>
                    <a:pt x="3441" y="581"/>
                  </a:lnTo>
                  <a:cubicBezTo>
                    <a:pt x="3428" y="572"/>
                    <a:pt x="3413" y="567"/>
                    <a:pt x="3397" y="566"/>
                  </a:cubicBezTo>
                  <a:cubicBezTo>
                    <a:pt x="3348" y="563"/>
                    <a:pt x="3306" y="599"/>
                    <a:pt x="3303" y="648"/>
                  </a:cubicBezTo>
                  <a:cubicBezTo>
                    <a:pt x="3300" y="689"/>
                    <a:pt x="3326" y="726"/>
                    <a:pt x="3364" y="738"/>
                  </a:cubicBezTo>
                  <a:lnTo>
                    <a:pt x="3248" y="1238"/>
                  </a:lnTo>
                  <a:lnTo>
                    <a:pt x="3244" y="1237"/>
                  </a:lnTo>
                  <a:cubicBezTo>
                    <a:pt x="3233" y="1235"/>
                    <a:pt x="3222" y="1235"/>
                    <a:pt x="3212" y="1236"/>
                  </a:cubicBezTo>
                  <a:lnTo>
                    <a:pt x="3067" y="735"/>
                  </a:lnTo>
                  <a:cubicBezTo>
                    <a:pt x="3087" y="726"/>
                    <a:pt x="3101" y="707"/>
                    <a:pt x="3102" y="685"/>
                  </a:cubicBezTo>
                  <a:cubicBezTo>
                    <a:pt x="3103" y="672"/>
                    <a:pt x="3100" y="660"/>
                    <a:pt x="3094" y="650"/>
                  </a:cubicBezTo>
                  <a:cubicBezTo>
                    <a:pt x="3118" y="627"/>
                    <a:pt x="3139" y="601"/>
                    <a:pt x="3157" y="573"/>
                  </a:cubicBezTo>
                  <a:cubicBezTo>
                    <a:pt x="3194" y="513"/>
                    <a:pt x="3213" y="444"/>
                    <a:pt x="3213" y="374"/>
                  </a:cubicBezTo>
                  <a:cubicBezTo>
                    <a:pt x="3212" y="168"/>
                    <a:pt x="3043" y="0"/>
                    <a:pt x="2837" y="1"/>
                  </a:cubicBezTo>
                  <a:cubicBezTo>
                    <a:pt x="2707" y="2"/>
                    <a:pt x="2588" y="68"/>
                    <a:pt x="2520" y="179"/>
                  </a:cubicBezTo>
                  <a:cubicBezTo>
                    <a:pt x="2483" y="239"/>
                    <a:pt x="2464" y="307"/>
                    <a:pt x="2464" y="378"/>
                  </a:cubicBezTo>
                  <a:cubicBezTo>
                    <a:pt x="2464" y="391"/>
                    <a:pt x="2465" y="405"/>
                    <a:pt x="2467" y="418"/>
                  </a:cubicBezTo>
                  <a:cubicBezTo>
                    <a:pt x="2445" y="426"/>
                    <a:pt x="2429" y="446"/>
                    <a:pt x="2427" y="471"/>
                  </a:cubicBezTo>
                  <a:cubicBezTo>
                    <a:pt x="2427" y="476"/>
                    <a:pt x="2427" y="480"/>
                    <a:pt x="2428" y="484"/>
                  </a:cubicBezTo>
                  <a:lnTo>
                    <a:pt x="1611" y="714"/>
                  </a:lnTo>
                  <a:cubicBezTo>
                    <a:pt x="1601" y="684"/>
                    <a:pt x="1581" y="659"/>
                    <a:pt x="1554" y="643"/>
                  </a:cubicBezTo>
                  <a:cubicBezTo>
                    <a:pt x="1492" y="606"/>
                    <a:pt x="1410" y="626"/>
                    <a:pt x="1372" y="687"/>
                  </a:cubicBezTo>
                  <a:lnTo>
                    <a:pt x="1371" y="689"/>
                  </a:lnTo>
                  <a:cubicBezTo>
                    <a:pt x="1353" y="720"/>
                    <a:pt x="1348" y="756"/>
                    <a:pt x="1356" y="790"/>
                  </a:cubicBezTo>
                  <a:cubicBezTo>
                    <a:pt x="1358" y="795"/>
                    <a:pt x="1360" y="800"/>
                    <a:pt x="1361" y="805"/>
                  </a:cubicBezTo>
                  <a:lnTo>
                    <a:pt x="864" y="1044"/>
                  </a:lnTo>
                  <a:cubicBezTo>
                    <a:pt x="854" y="1027"/>
                    <a:pt x="838" y="1013"/>
                    <a:pt x="819" y="1006"/>
                  </a:cubicBezTo>
                  <a:lnTo>
                    <a:pt x="967" y="488"/>
                  </a:lnTo>
                  <a:lnTo>
                    <a:pt x="971" y="488"/>
                  </a:lnTo>
                  <a:cubicBezTo>
                    <a:pt x="1004" y="490"/>
                    <a:pt x="1032" y="465"/>
                    <a:pt x="1035" y="432"/>
                  </a:cubicBezTo>
                  <a:cubicBezTo>
                    <a:pt x="1037" y="399"/>
                    <a:pt x="1012" y="370"/>
                    <a:pt x="978" y="368"/>
                  </a:cubicBezTo>
                  <a:cubicBezTo>
                    <a:pt x="945" y="366"/>
                    <a:pt x="916" y="391"/>
                    <a:pt x="914" y="424"/>
                  </a:cubicBezTo>
                  <a:cubicBezTo>
                    <a:pt x="912" y="451"/>
                    <a:pt x="929" y="475"/>
                    <a:pt x="953" y="484"/>
                  </a:cubicBezTo>
                  <a:lnTo>
                    <a:pt x="805" y="1002"/>
                  </a:lnTo>
                  <a:cubicBezTo>
                    <a:pt x="802" y="1002"/>
                    <a:pt x="798" y="1001"/>
                    <a:pt x="794" y="1001"/>
                  </a:cubicBezTo>
                  <a:cubicBezTo>
                    <a:pt x="747" y="998"/>
                    <a:pt x="707" y="1032"/>
                    <a:pt x="701" y="1078"/>
                  </a:cubicBezTo>
                  <a:lnTo>
                    <a:pt x="137" y="1051"/>
                  </a:lnTo>
                  <a:cubicBezTo>
                    <a:pt x="137" y="1046"/>
                    <a:pt x="136" y="1042"/>
                    <a:pt x="135" y="1037"/>
                  </a:cubicBezTo>
                  <a:cubicBezTo>
                    <a:pt x="127" y="1001"/>
                    <a:pt x="90" y="978"/>
                    <a:pt x="54" y="987"/>
                  </a:cubicBezTo>
                  <a:cubicBezTo>
                    <a:pt x="37" y="991"/>
                    <a:pt x="22" y="1002"/>
                    <a:pt x="12" y="1017"/>
                  </a:cubicBezTo>
                  <a:cubicBezTo>
                    <a:pt x="3" y="1032"/>
                    <a:pt x="0" y="1051"/>
                    <a:pt x="4" y="1068"/>
                  </a:cubicBezTo>
                  <a:cubicBezTo>
                    <a:pt x="12" y="1104"/>
                    <a:pt x="49" y="1127"/>
                    <a:pt x="85" y="1118"/>
                  </a:cubicBezTo>
                  <a:cubicBezTo>
                    <a:pt x="103" y="1114"/>
                    <a:pt x="117" y="1104"/>
                    <a:pt x="127" y="1088"/>
                  </a:cubicBezTo>
                  <a:cubicBezTo>
                    <a:pt x="131" y="1081"/>
                    <a:pt x="134" y="1073"/>
                    <a:pt x="136" y="1065"/>
                  </a:cubicBezTo>
                  <a:lnTo>
                    <a:pt x="700" y="1092"/>
                  </a:lnTo>
                  <a:cubicBezTo>
                    <a:pt x="701" y="1137"/>
                    <a:pt x="737" y="1174"/>
                    <a:pt x="783" y="1177"/>
                  </a:cubicBezTo>
                  <a:cubicBezTo>
                    <a:pt x="831" y="1180"/>
                    <a:pt x="873" y="1143"/>
                    <a:pt x="876" y="1095"/>
                  </a:cubicBezTo>
                  <a:cubicBezTo>
                    <a:pt x="877" y="1082"/>
                    <a:pt x="875" y="1069"/>
                    <a:pt x="871" y="1057"/>
                  </a:cubicBezTo>
                  <a:lnTo>
                    <a:pt x="1367" y="818"/>
                  </a:lnTo>
                  <a:cubicBezTo>
                    <a:pt x="1379" y="840"/>
                    <a:pt x="1396" y="859"/>
                    <a:pt x="1417" y="872"/>
                  </a:cubicBezTo>
                  <a:cubicBezTo>
                    <a:pt x="1427" y="878"/>
                    <a:pt x="1438" y="882"/>
                    <a:pt x="1448" y="885"/>
                  </a:cubicBezTo>
                  <a:lnTo>
                    <a:pt x="1338" y="1305"/>
                  </a:lnTo>
                  <a:cubicBezTo>
                    <a:pt x="1330" y="1303"/>
                    <a:pt x="1321" y="1302"/>
                    <a:pt x="1312" y="1302"/>
                  </a:cubicBezTo>
                  <a:cubicBezTo>
                    <a:pt x="1242" y="1302"/>
                    <a:pt x="1186" y="1359"/>
                    <a:pt x="1187" y="1428"/>
                  </a:cubicBezTo>
                  <a:cubicBezTo>
                    <a:pt x="1187" y="1449"/>
                    <a:pt x="1192" y="1468"/>
                    <a:pt x="1201" y="1485"/>
                  </a:cubicBezTo>
                  <a:lnTo>
                    <a:pt x="523" y="1885"/>
                  </a:lnTo>
                  <a:lnTo>
                    <a:pt x="522" y="1882"/>
                  </a:lnTo>
                  <a:cubicBezTo>
                    <a:pt x="511" y="1868"/>
                    <a:pt x="496" y="1859"/>
                    <a:pt x="478" y="1856"/>
                  </a:cubicBezTo>
                  <a:cubicBezTo>
                    <a:pt x="451" y="1852"/>
                    <a:pt x="425" y="1865"/>
                    <a:pt x="411" y="1887"/>
                  </a:cubicBezTo>
                  <a:cubicBezTo>
                    <a:pt x="406" y="1895"/>
                    <a:pt x="403" y="1904"/>
                    <a:pt x="401" y="1913"/>
                  </a:cubicBezTo>
                  <a:cubicBezTo>
                    <a:pt x="396" y="1950"/>
                    <a:pt x="422" y="1984"/>
                    <a:pt x="458" y="1990"/>
                  </a:cubicBezTo>
                  <a:cubicBezTo>
                    <a:pt x="485" y="1994"/>
                    <a:pt x="511" y="1981"/>
                    <a:pt x="526" y="1958"/>
                  </a:cubicBezTo>
                  <a:cubicBezTo>
                    <a:pt x="530" y="1950"/>
                    <a:pt x="534" y="1942"/>
                    <a:pt x="535" y="1933"/>
                  </a:cubicBezTo>
                  <a:cubicBezTo>
                    <a:pt x="537" y="1920"/>
                    <a:pt x="535" y="1908"/>
                    <a:pt x="530" y="1897"/>
                  </a:cubicBezTo>
                  <a:lnTo>
                    <a:pt x="1208" y="1498"/>
                  </a:lnTo>
                  <a:cubicBezTo>
                    <a:pt x="1230" y="1531"/>
                    <a:pt x="1267" y="1553"/>
                    <a:pt x="1309" y="1554"/>
                  </a:cubicBezTo>
                  <a:lnTo>
                    <a:pt x="1315" y="1764"/>
                  </a:lnTo>
                  <a:cubicBezTo>
                    <a:pt x="1289" y="1769"/>
                    <a:pt x="1268" y="1791"/>
                    <a:pt x="1266" y="1819"/>
                  </a:cubicBezTo>
                  <a:lnTo>
                    <a:pt x="1266" y="1822"/>
                  </a:lnTo>
                  <a:cubicBezTo>
                    <a:pt x="1159" y="1839"/>
                    <a:pt x="1065" y="1901"/>
                    <a:pt x="1007" y="1994"/>
                  </a:cubicBezTo>
                  <a:cubicBezTo>
                    <a:pt x="971" y="2054"/>
                    <a:pt x="951" y="2123"/>
                    <a:pt x="952" y="2193"/>
                  </a:cubicBezTo>
                  <a:cubicBezTo>
                    <a:pt x="953" y="2399"/>
                    <a:pt x="1121" y="2567"/>
                    <a:pt x="1328" y="2566"/>
                  </a:cubicBezTo>
                  <a:cubicBezTo>
                    <a:pt x="1354" y="2565"/>
                    <a:pt x="1379" y="2563"/>
                    <a:pt x="1403" y="2558"/>
                  </a:cubicBezTo>
                  <a:cubicBezTo>
                    <a:pt x="1411" y="2579"/>
                    <a:pt x="1431" y="2595"/>
                    <a:pt x="1455" y="2596"/>
                  </a:cubicBezTo>
                  <a:cubicBezTo>
                    <a:pt x="1462" y="2597"/>
                    <a:pt x="1468" y="2596"/>
                    <a:pt x="1474" y="2594"/>
                  </a:cubicBezTo>
                  <a:lnTo>
                    <a:pt x="1596" y="2920"/>
                  </a:lnTo>
                  <a:cubicBezTo>
                    <a:pt x="1573" y="2931"/>
                    <a:pt x="1553" y="2949"/>
                    <a:pt x="1539" y="2971"/>
                  </a:cubicBezTo>
                  <a:cubicBezTo>
                    <a:pt x="1519" y="3004"/>
                    <a:pt x="1514" y="3043"/>
                    <a:pt x="1525" y="3080"/>
                  </a:cubicBezTo>
                  <a:cubicBezTo>
                    <a:pt x="1535" y="3114"/>
                    <a:pt x="1559" y="3142"/>
                    <a:pt x="1590" y="3159"/>
                  </a:cubicBezTo>
                  <a:cubicBezTo>
                    <a:pt x="1621" y="3175"/>
                    <a:pt x="1657" y="3179"/>
                    <a:pt x="1691" y="3168"/>
                  </a:cubicBezTo>
                  <a:cubicBezTo>
                    <a:pt x="1722" y="3159"/>
                    <a:pt x="1748" y="3138"/>
                    <a:pt x="1765" y="3111"/>
                  </a:cubicBezTo>
                  <a:cubicBezTo>
                    <a:pt x="1784" y="3080"/>
                    <a:pt x="1790" y="3043"/>
                    <a:pt x="1781" y="3008"/>
                  </a:cubicBezTo>
                  <a:lnTo>
                    <a:pt x="2058" y="2908"/>
                  </a:lnTo>
                  <a:cubicBezTo>
                    <a:pt x="2071" y="2937"/>
                    <a:pt x="2099" y="2958"/>
                    <a:pt x="2132" y="2960"/>
                  </a:cubicBezTo>
                  <a:cubicBezTo>
                    <a:pt x="2157" y="2961"/>
                    <a:pt x="2179" y="2953"/>
                    <a:pt x="2196" y="2938"/>
                  </a:cubicBezTo>
                  <a:lnTo>
                    <a:pt x="2372" y="3117"/>
                  </a:lnTo>
                  <a:cubicBezTo>
                    <a:pt x="2361" y="3131"/>
                    <a:pt x="2356" y="3149"/>
                    <a:pt x="2360" y="3168"/>
                  </a:cubicBezTo>
                  <a:cubicBezTo>
                    <a:pt x="2368" y="3200"/>
                    <a:pt x="2400" y="3221"/>
                    <a:pt x="2432" y="3213"/>
                  </a:cubicBezTo>
                  <a:cubicBezTo>
                    <a:pt x="2465" y="3205"/>
                    <a:pt x="2485" y="3173"/>
                    <a:pt x="2477" y="3140"/>
                  </a:cubicBezTo>
                  <a:cubicBezTo>
                    <a:pt x="2470" y="3108"/>
                    <a:pt x="2437" y="3088"/>
                    <a:pt x="2405" y="3095"/>
                  </a:cubicBezTo>
                  <a:cubicBezTo>
                    <a:pt x="2396" y="3098"/>
                    <a:pt x="2389" y="3101"/>
                    <a:pt x="2382" y="3107"/>
                  </a:cubicBezTo>
                  <a:lnTo>
                    <a:pt x="2206" y="2928"/>
                  </a:lnTo>
                  <a:cubicBezTo>
                    <a:pt x="2218" y="2914"/>
                    <a:pt x="2225" y="2896"/>
                    <a:pt x="2226" y="2877"/>
                  </a:cubicBezTo>
                  <a:cubicBezTo>
                    <a:pt x="2229" y="2828"/>
                    <a:pt x="2192" y="2787"/>
                    <a:pt x="2144" y="2783"/>
                  </a:cubicBezTo>
                  <a:cubicBezTo>
                    <a:pt x="2095" y="2780"/>
                    <a:pt x="2053" y="2817"/>
                    <a:pt x="2050" y="2866"/>
                  </a:cubicBezTo>
                  <a:cubicBezTo>
                    <a:pt x="2049" y="2876"/>
                    <a:pt x="2050" y="2886"/>
                    <a:pt x="2053" y="2895"/>
                  </a:cubicBezTo>
                  <a:lnTo>
                    <a:pt x="1777" y="2995"/>
                  </a:lnTo>
                  <a:cubicBezTo>
                    <a:pt x="1752" y="2929"/>
                    <a:pt x="1681" y="2893"/>
                    <a:pt x="1613" y="2914"/>
                  </a:cubicBezTo>
                  <a:lnTo>
                    <a:pt x="1610" y="2915"/>
                  </a:lnTo>
                  <a:lnTo>
                    <a:pt x="1488" y="2589"/>
                  </a:lnTo>
                  <a:cubicBezTo>
                    <a:pt x="1505" y="2579"/>
                    <a:pt x="1518" y="2561"/>
                    <a:pt x="1520" y="2540"/>
                  </a:cubicBezTo>
                  <a:cubicBezTo>
                    <a:pt x="1520" y="2531"/>
                    <a:pt x="1519" y="2522"/>
                    <a:pt x="1515" y="2514"/>
                  </a:cubicBezTo>
                  <a:cubicBezTo>
                    <a:pt x="1567" y="2484"/>
                    <a:pt x="1612" y="2441"/>
                    <a:pt x="1645" y="2388"/>
                  </a:cubicBezTo>
                  <a:cubicBezTo>
                    <a:pt x="1681" y="2328"/>
                    <a:pt x="1701" y="2260"/>
                    <a:pt x="1700" y="2189"/>
                  </a:cubicBezTo>
                  <a:cubicBezTo>
                    <a:pt x="1700" y="2169"/>
                    <a:pt x="1698" y="2148"/>
                    <a:pt x="1695" y="2128"/>
                  </a:cubicBezTo>
                  <a:cubicBezTo>
                    <a:pt x="1718" y="2121"/>
                    <a:pt x="1735" y="2100"/>
                    <a:pt x="1737" y="2075"/>
                  </a:cubicBezTo>
                  <a:cubicBezTo>
                    <a:pt x="1738" y="2069"/>
                    <a:pt x="1737" y="2063"/>
                    <a:pt x="1735" y="2057"/>
                  </a:cubicBezTo>
                  <a:lnTo>
                    <a:pt x="1983" y="1972"/>
                  </a:lnTo>
                  <a:cubicBezTo>
                    <a:pt x="2001" y="2018"/>
                    <a:pt x="2047" y="2051"/>
                    <a:pt x="2100" y="2051"/>
                  </a:cubicBezTo>
                  <a:cubicBezTo>
                    <a:pt x="2140" y="2050"/>
                    <a:pt x="2176" y="2031"/>
                    <a:pt x="2199" y="2001"/>
                  </a:cubicBezTo>
                  <a:lnTo>
                    <a:pt x="2417" y="2164"/>
                  </a:lnTo>
                  <a:lnTo>
                    <a:pt x="2415" y="2166"/>
                  </a:lnTo>
                  <a:cubicBezTo>
                    <a:pt x="2402" y="2187"/>
                    <a:pt x="2398" y="2212"/>
                    <a:pt x="2404" y="2237"/>
                  </a:cubicBezTo>
                  <a:cubicBezTo>
                    <a:pt x="2409" y="2262"/>
                    <a:pt x="2424" y="2283"/>
                    <a:pt x="2446" y="2297"/>
                  </a:cubicBezTo>
                  <a:cubicBezTo>
                    <a:pt x="2467" y="2310"/>
                    <a:pt x="2493" y="2315"/>
                    <a:pt x="2518" y="2309"/>
                  </a:cubicBezTo>
                  <a:cubicBezTo>
                    <a:pt x="2524" y="2308"/>
                    <a:pt x="2529" y="2306"/>
                    <a:pt x="2534" y="2304"/>
                  </a:cubicBezTo>
                  <a:lnTo>
                    <a:pt x="2670" y="2569"/>
                  </a:lnTo>
                  <a:cubicBezTo>
                    <a:pt x="2649" y="2582"/>
                    <a:pt x="2638" y="2607"/>
                    <a:pt x="2644" y="2633"/>
                  </a:cubicBezTo>
                  <a:cubicBezTo>
                    <a:pt x="2652" y="2665"/>
                    <a:pt x="2684" y="2685"/>
                    <a:pt x="2717" y="2678"/>
                  </a:cubicBezTo>
                  <a:cubicBezTo>
                    <a:pt x="2749" y="2670"/>
                    <a:pt x="2769" y="2638"/>
                    <a:pt x="2762" y="2605"/>
                  </a:cubicBezTo>
                  <a:cubicBezTo>
                    <a:pt x="2754" y="2573"/>
                    <a:pt x="2721" y="2553"/>
                    <a:pt x="2689" y="2560"/>
                  </a:cubicBezTo>
                  <a:cubicBezTo>
                    <a:pt x="2687" y="2561"/>
                    <a:pt x="2685" y="2562"/>
                    <a:pt x="2683" y="2562"/>
                  </a:cubicBezTo>
                  <a:lnTo>
                    <a:pt x="2547" y="2297"/>
                  </a:lnTo>
                  <a:cubicBezTo>
                    <a:pt x="2559" y="2289"/>
                    <a:pt x="2570" y="2279"/>
                    <a:pt x="2578" y="2266"/>
                  </a:cubicBezTo>
                  <a:cubicBezTo>
                    <a:pt x="2590" y="2246"/>
                    <a:pt x="2595" y="2224"/>
                    <a:pt x="2591" y="2201"/>
                  </a:cubicBezTo>
                  <a:lnTo>
                    <a:pt x="2957" y="2116"/>
                  </a:lnTo>
                  <a:cubicBezTo>
                    <a:pt x="2966" y="2145"/>
                    <a:pt x="2997" y="2163"/>
                    <a:pt x="3028" y="2156"/>
                  </a:cubicBezTo>
                  <a:cubicBezTo>
                    <a:pt x="3060" y="2148"/>
                    <a:pt x="3080" y="2116"/>
                    <a:pt x="3072" y="2084"/>
                  </a:cubicBezTo>
                  <a:cubicBezTo>
                    <a:pt x="3065" y="2051"/>
                    <a:pt x="3032" y="2031"/>
                    <a:pt x="3000" y="2039"/>
                  </a:cubicBezTo>
                  <a:cubicBezTo>
                    <a:pt x="2971" y="2045"/>
                    <a:pt x="2952" y="2073"/>
                    <a:pt x="2954" y="2102"/>
                  </a:cubicBezTo>
                  <a:lnTo>
                    <a:pt x="2588" y="2187"/>
                  </a:lnTo>
                  <a:cubicBezTo>
                    <a:pt x="2573" y="2140"/>
                    <a:pt x="2524" y="2112"/>
                    <a:pt x="2476" y="2123"/>
                  </a:cubicBezTo>
                  <a:cubicBezTo>
                    <a:pt x="2456" y="2127"/>
                    <a:pt x="2439" y="2138"/>
                    <a:pt x="2425" y="2152"/>
                  </a:cubicBezTo>
                  <a:lnTo>
                    <a:pt x="2207" y="1989"/>
                  </a:lnTo>
                  <a:cubicBezTo>
                    <a:pt x="2219" y="1970"/>
                    <a:pt x="2225" y="1948"/>
                    <a:pt x="2225" y="1924"/>
                  </a:cubicBezTo>
                  <a:cubicBezTo>
                    <a:pt x="2225" y="1854"/>
                    <a:pt x="2168" y="1798"/>
                    <a:pt x="2098" y="1799"/>
                  </a:cubicBezTo>
                  <a:cubicBezTo>
                    <a:pt x="2084" y="1799"/>
                    <a:pt x="2071" y="1801"/>
                    <a:pt x="2058" y="1806"/>
                  </a:cubicBezTo>
                  <a:lnTo>
                    <a:pt x="1897" y="1409"/>
                  </a:lnTo>
                  <a:cubicBezTo>
                    <a:pt x="1915" y="1402"/>
                    <a:pt x="1931" y="1389"/>
                    <a:pt x="1942" y="1372"/>
                  </a:cubicBezTo>
                  <a:cubicBezTo>
                    <a:pt x="1943" y="1368"/>
                    <a:pt x="1945" y="1365"/>
                    <a:pt x="1947" y="1362"/>
                  </a:cubicBezTo>
                  <a:cubicBezTo>
                    <a:pt x="1948" y="1360"/>
                    <a:pt x="1948" y="1358"/>
                    <a:pt x="1949" y="1357"/>
                  </a:cubicBezTo>
                  <a:lnTo>
                    <a:pt x="2728" y="1702"/>
                  </a:lnTo>
                  <a:cubicBezTo>
                    <a:pt x="2727" y="1706"/>
                    <a:pt x="2726" y="1710"/>
                    <a:pt x="2726" y="1713"/>
                  </a:cubicBezTo>
                  <a:cubicBezTo>
                    <a:pt x="2724" y="1747"/>
                    <a:pt x="2749" y="1776"/>
                    <a:pt x="2782" y="1778"/>
                  </a:cubicBezTo>
                  <a:cubicBezTo>
                    <a:pt x="2815" y="1780"/>
                    <a:pt x="2844" y="1755"/>
                    <a:pt x="2847" y="1722"/>
                  </a:cubicBezTo>
                  <a:cubicBezTo>
                    <a:pt x="2849" y="1689"/>
                    <a:pt x="2824" y="1660"/>
                    <a:pt x="2791" y="1658"/>
                  </a:cubicBezTo>
                  <a:cubicBezTo>
                    <a:pt x="2766" y="1656"/>
                    <a:pt x="2745" y="1669"/>
                    <a:pt x="2734" y="1689"/>
                  </a:cubicBezTo>
                  <a:lnTo>
                    <a:pt x="1953" y="1343"/>
                  </a:lnTo>
                  <a:cubicBezTo>
                    <a:pt x="1963" y="1300"/>
                    <a:pt x="1942" y="1254"/>
                    <a:pt x="1901" y="1235"/>
                  </a:cubicBezTo>
                  <a:cubicBezTo>
                    <a:pt x="1854" y="1213"/>
                    <a:pt x="1797" y="1232"/>
                    <a:pt x="1774" y="1281"/>
                  </a:cubicBezTo>
                  <a:cubicBezTo>
                    <a:pt x="1769" y="1290"/>
                    <a:pt x="1766" y="1301"/>
                    <a:pt x="1765" y="1311"/>
                  </a:cubicBezTo>
                  <a:lnTo>
                    <a:pt x="1434" y="1393"/>
                  </a:lnTo>
                  <a:cubicBezTo>
                    <a:pt x="1422" y="1353"/>
                    <a:pt x="1392" y="1322"/>
                    <a:pt x="1352" y="1308"/>
                  </a:cubicBezTo>
                  <a:lnTo>
                    <a:pt x="1462" y="888"/>
                  </a:lnTo>
                  <a:cubicBezTo>
                    <a:pt x="1514" y="897"/>
                    <a:pt x="1570" y="875"/>
                    <a:pt x="1599" y="827"/>
                  </a:cubicBezTo>
                  <a:lnTo>
                    <a:pt x="1600" y="826"/>
                  </a:lnTo>
                  <a:cubicBezTo>
                    <a:pt x="1618" y="796"/>
                    <a:pt x="1623" y="762"/>
                    <a:pt x="1615" y="728"/>
                  </a:cubicBezTo>
                  <a:lnTo>
                    <a:pt x="2432" y="498"/>
                  </a:lnTo>
                  <a:cubicBezTo>
                    <a:pt x="2440" y="519"/>
                    <a:pt x="2460" y="534"/>
                    <a:pt x="2483" y="535"/>
                  </a:cubicBezTo>
                  <a:cubicBezTo>
                    <a:pt x="2489" y="536"/>
                    <a:pt x="2494" y="535"/>
                    <a:pt x="2499" y="534"/>
                  </a:cubicBezTo>
                  <a:cubicBezTo>
                    <a:pt x="2518" y="574"/>
                    <a:pt x="2543" y="610"/>
                    <a:pt x="2575" y="642"/>
                  </a:cubicBezTo>
                  <a:cubicBezTo>
                    <a:pt x="2646" y="712"/>
                    <a:pt x="2740" y="751"/>
                    <a:pt x="2840" y="750"/>
                  </a:cubicBezTo>
                  <a:cubicBezTo>
                    <a:pt x="2895" y="750"/>
                    <a:pt x="2947" y="738"/>
                    <a:pt x="2994" y="717"/>
                  </a:cubicBezTo>
                  <a:cubicBezTo>
                    <a:pt x="3004" y="730"/>
                    <a:pt x="3020" y="740"/>
                    <a:pt x="3038" y="741"/>
                  </a:cubicBezTo>
                  <a:cubicBezTo>
                    <a:pt x="3044" y="741"/>
                    <a:pt x="3049" y="741"/>
                    <a:pt x="3054" y="740"/>
                  </a:cubicBezTo>
                  <a:lnTo>
                    <a:pt x="3197" y="1238"/>
                  </a:lnTo>
                  <a:cubicBezTo>
                    <a:pt x="3161" y="1244"/>
                    <a:pt x="3129" y="1266"/>
                    <a:pt x="3109" y="1298"/>
                  </a:cubicBezTo>
                  <a:cubicBezTo>
                    <a:pt x="3099" y="1313"/>
                    <a:pt x="3093" y="1329"/>
                    <a:pt x="3091" y="1346"/>
                  </a:cubicBezTo>
                  <a:cubicBezTo>
                    <a:pt x="3085" y="1382"/>
                    <a:pt x="3093" y="1417"/>
                    <a:pt x="3114" y="1446"/>
                  </a:cubicBezTo>
                  <a:cubicBezTo>
                    <a:pt x="3134" y="1475"/>
                    <a:pt x="3165" y="1494"/>
                    <a:pt x="3200" y="1500"/>
                  </a:cubicBezTo>
                  <a:cubicBezTo>
                    <a:pt x="3254" y="1508"/>
                    <a:pt x="3307" y="1484"/>
                    <a:pt x="3335" y="1438"/>
                  </a:cubicBezTo>
                  <a:cubicBezTo>
                    <a:pt x="3344" y="1424"/>
                    <a:pt x="3350" y="1407"/>
                    <a:pt x="3353" y="1390"/>
                  </a:cubicBezTo>
                  <a:cubicBezTo>
                    <a:pt x="3359" y="1355"/>
                    <a:pt x="3351" y="1320"/>
                    <a:pt x="3330" y="1291"/>
                  </a:cubicBezTo>
                  <a:cubicBezTo>
                    <a:pt x="3313" y="1267"/>
                    <a:pt x="3289" y="1250"/>
                    <a:pt x="3262" y="1241"/>
                  </a:cubicBezTo>
                  <a:lnTo>
                    <a:pt x="3378" y="741"/>
                  </a:lnTo>
                  <a:cubicBezTo>
                    <a:pt x="3380" y="741"/>
                    <a:pt x="3383" y="742"/>
                    <a:pt x="3385" y="742"/>
                  </a:cubicBezTo>
                  <a:cubicBezTo>
                    <a:pt x="3407" y="743"/>
                    <a:pt x="3428" y="736"/>
                    <a:pt x="3444" y="724"/>
                  </a:cubicBezTo>
                  <a:lnTo>
                    <a:pt x="3748" y="1062"/>
                  </a:lnTo>
                  <a:cubicBezTo>
                    <a:pt x="3735" y="1077"/>
                    <a:pt x="3730" y="1099"/>
                    <a:pt x="3736" y="1120"/>
                  </a:cubicBezTo>
                  <a:cubicBezTo>
                    <a:pt x="3746" y="1151"/>
                    <a:pt x="3780" y="1169"/>
                    <a:pt x="3812" y="1159"/>
                  </a:cubicBezTo>
                  <a:cubicBezTo>
                    <a:pt x="3844" y="1149"/>
                    <a:pt x="3861" y="1115"/>
                    <a:pt x="3851" y="1083"/>
                  </a:cubicBezTo>
                  <a:cubicBezTo>
                    <a:pt x="3841" y="1051"/>
                    <a:pt x="3807" y="1034"/>
                    <a:pt x="3775" y="1044"/>
                  </a:cubicBezTo>
                  <a:cubicBezTo>
                    <a:pt x="3769" y="1046"/>
                    <a:pt x="3764" y="1049"/>
                    <a:pt x="3759" y="1052"/>
                  </a:cubicBezTo>
                  <a:lnTo>
                    <a:pt x="3455" y="714"/>
                  </a:lnTo>
                  <a:cubicBezTo>
                    <a:pt x="3469" y="700"/>
                    <a:pt x="3478" y="681"/>
                    <a:pt x="3479" y="660"/>
                  </a:cubicBezTo>
                  <a:cubicBezTo>
                    <a:pt x="3480" y="648"/>
                    <a:pt x="3478" y="637"/>
                    <a:pt x="3475" y="626"/>
                  </a:cubicBezTo>
                  <a:lnTo>
                    <a:pt x="3857" y="459"/>
                  </a:lnTo>
                  <a:cubicBezTo>
                    <a:pt x="3872" y="485"/>
                    <a:pt x="3904" y="498"/>
                    <a:pt x="3934" y="488"/>
                  </a:cubicBezTo>
                  <a:cubicBezTo>
                    <a:pt x="3949" y="484"/>
                    <a:pt x="3962" y="473"/>
                    <a:pt x="3971" y="459"/>
                  </a:cubicBezTo>
                  <a:cubicBezTo>
                    <a:pt x="3981" y="443"/>
                    <a:pt x="3984" y="422"/>
                    <a:pt x="3978" y="404"/>
                  </a:cubicBezTo>
                  <a:cubicBezTo>
                    <a:pt x="3967" y="368"/>
                    <a:pt x="3929" y="348"/>
                    <a:pt x="3893" y="359"/>
                  </a:cubicBezTo>
                  <a:moveTo>
                    <a:pt x="82" y="1104"/>
                  </a:moveTo>
                  <a:cubicBezTo>
                    <a:pt x="53" y="1111"/>
                    <a:pt x="25" y="1093"/>
                    <a:pt x="18" y="1065"/>
                  </a:cubicBezTo>
                  <a:cubicBezTo>
                    <a:pt x="15" y="1051"/>
                    <a:pt x="17" y="1037"/>
                    <a:pt x="24" y="1025"/>
                  </a:cubicBezTo>
                  <a:cubicBezTo>
                    <a:pt x="32" y="1013"/>
                    <a:pt x="44" y="1004"/>
                    <a:pt x="57" y="1001"/>
                  </a:cubicBezTo>
                  <a:cubicBezTo>
                    <a:pt x="86" y="994"/>
                    <a:pt x="115" y="1012"/>
                    <a:pt x="121" y="1041"/>
                  </a:cubicBezTo>
                  <a:cubicBezTo>
                    <a:pt x="128" y="1068"/>
                    <a:pt x="109" y="1098"/>
                    <a:pt x="82" y="1104"/>
                  </a:cubicBezTo>
                  <a:moveTo>
                    <a:pt x="521" y="1930"/>
                  </a:moveTo>
                  <a:cubicBezTo>
                    <a:pt x="520" y="1938"/>
                    <a:pt x="517" y="1945"/>
                    <a:pt x="513" y="1951"/>
                  </a:cubicBezTo>
                  <a:cubicBezTo>
                    <a:pt x="502" y="1969"/>
                    <a:pt x="481" y="1978"/>
                    <a:pt x="461" y="1975"/>
                  </a:cubicBezTo>
                  <a:cubicBezTo>
                    <a:pt x="432" y="1971"/>
                    <a:pt x="411" y="1944"/>
                    <a:pt x="416" y="1915"/>
                  </a:cubicBezTo>
                  <a:cubicBezTo>
                    <a:pt x="417" y="1908"/>
                    <a:pt x="419" y="1901"/>
                    <a:pt x="423" y="1895"/>
                  </a:cubicBezTo>
                  <a:cubicBezTo>
                    <a:pt x="434" y="1877"/>
                    <a:pt x="455" y="1867"/>
                    <a:pt x="476" y="1870"/>
                  </a:cubicBezTo>
                  <a:cubicBezTo>
                    <a:pt x="490" y="1872"/>
                    <a:pt x="502" y="1880"/>
                    <a:pt x="511" y="1891"/>
                  </a:cubicBezTo>
                  <a:cubicBezTo>
                    <a:pt x="519" y="1902"/>
                    <a:pt x="523" y="1916"/>
                    <a:pt x="521" y="1930"/>
                  </a:cubicBezTo>
                  <a:close/>
                  <a:moveTo>
                    <a:pt x="1766" y="3006"/>
                  </a:moveTo>
                  <a:cubicBezTo>
                    <a:pt x="1776" y="3039"/>
                    <a:pt x="1771" y="3074"/>
                    <a:pt x="1753" y="3104"/>
                  </a:cubicBezTo>
                  <a:cubicBezTo>
                    <a:pt x="1738" y="3128"/>
                    <a:pt x="1715" y="3146"/>
                    <a:pt x="1687" y="3155"/>
                  </a:cubicBezTo>
                  <a:cubicBezTo>
                    <a:pt x="1657" y="3164"/>
                    <a:pt x="1625" y="3161"/>
                    <a:pt x="1597" y="3146"/>
                  </a:cubicBezTo>
                  <a:cubicBezTo>
                    <a:pt x="1569" y="3131"/>
                    <a:pt x="1548" y="3106"/>
                    <a:pt x="1539" y="3076"/>
                  </a:cubicBezTo>
                  <a:cubicBezTo>
                    <a:pt x="1529" y="3043"/>
                    <a:pt x="1533" y="3008"/>
                    <a:pt x="1551" y="2978"/>
                  </a:cubicBezTo>
                  <a:cubicBezTo>
                    <a:pt x="1566" y="2954"/>
                    <a:pt x="1590" y="2936"/>
                    <a:pt x="1617" y="2928"/>
                  </a:cubicBezTo>
                  <a:cubicBezTo>
                    <a:pt x="1680" y="2908"/>
                    <a:pt x="1746" y="2943"/>
                    <a:pt x="1766" y="3006"/>
                  </a:cubicBezTo>
                  <a:moveTo>
                    <a:pt x="2576" y="2198"/>
                  </a:moveTo>
                  <a:cubicBezTo>
                    <a:pt x="2581" y="2219"/>
                    <a:pt x="2577" y="2240"/>
                    <a:pt x="2566" y="2258"/>
                  </a:cubicBezTo>
                  <a:cubicBezTo>
                    <a:pt x="2554" y="2277"/>
                    <a:pt x="2536" y="2290"/>
                    <a:pt x="2515" y="2295"/>
                  </a:cubicBezTo>
                  <a:cubicBezTo>
                    <a:pt x="2494" y="2300"/>
                    <a:pt x="2472" y="2296"/>
                    <a:pt x="2453" y="2284"/>
                  </a:cubicBezTo>
                  <a:cubicBezTo>
                    <a:pt x="2435" y="2273"/>
                    <a:pt x="2422" y="2255"/>
                    <a:pt x="2418" y="2234"/>
                  </a:cubicBezTo>
                  <a:cubicBezTo>
                    <a:pt x="2413" y="2213"/>
                    <a:pt x="2416" y="2191"/>
                    <a:pt x="2428" y="2173"/>
                  </a:cubicBezTo>
                  <a:cubicBezTo>
                    <a:pt x="2439" y="2154"/>
                    <a:pt x="2457" y="2142"/>
                    <a:pt x="2479" y="2137"/>
                  </a:cubicBezTo>
                  <a:cubicBezTo>
                    <a:pt x="2522" y="2127"/>
                    <a:pt x="2566" y="2154"/>
                    <a:pt x="2576" y="2198"/>
                  </a:cubicBezTo>
                  <a:close/>
                  <a:moveTo>
                    <a:pt x="1686" y="2189"/>
                  </a:moveTo>
                  <a:cubicBezTo>
                    <a:pt x="1686" y="2257"/>
                    <a:pt x="1668" y="2323"/>
                    <a:pt x="1632" y="2380"/>
                  </a:cubicBezTo>
                  <a:cubicBezTo>
                    <a:pt x="1601" y="2431"/>
                    <a:pt x="1558" y="2472"/>
                    <a:pt x="1509" y="2502"/>
                  </a:cubicBezTo>
                  <a:cubicBezTo>
                    <a:pt x="1498" y="2487"/>
                    <a:pt x="1482" y="2477"/>
                    <a:pt x="1463" y="2476"/>
                  </a:cubicBezTo>
                  <a:cubicBezTo>
                    <a:pt x="1430" y="2474"/>
                    <a:pt x="1401" y="2499"/>
                    <a:pt x="1399" y="2532"/>
                  </a:cubicBezTo>
                  <a:cubicBezTo>
                    <a:pt x="1399" y="2536"/>
                    <a:pt x="1399" y="2540"/>
                    <a:pt x="1400" y="2544"/>
                  </a:cubicBezTo>
                  <a:cubicBezTo>
                    <a:pt x="1376" y="2548"/>
                    <a:pt x="1352" y="2551"/>
                    <a:pt x="1328" y="2551"/>
                  </a:cubicBezTo>
                  <a:cubicBezTo>
                    <a:pt x="1129" y="2552"/>
                    <a:pt x="967" y="2391"/>
                    <a:pt x="966" y="2193"/>
                  </a:cubicBezTo>
                  <a:cubicBezTo>
                    <a:pt x="966" y="2125"/>
                    <a:pt x="984" y="2059"/>
                    <a:pt x="1020" y="2002"/>
                  </a:cubicBezTo>
                  <a:cubicBezTo>
                    <a:pt x="1075" y="1912"/>
                    <a:pt x="1165" y="1853"/>
                    <a:pt x="1267" y="1836"/>
                  </a:cubicBezTo>
                  <a:cubicBezTo>
                    <a:pt x="1273" y="1862"/>
                    <a:pt x="1295" y="1882"/>
                    <a:pt x="1322" y="1883"/>
                  </a:cubicBezTo>
                  <a:cubicBezTo>
                    <a:pt x="1352" y="1885"/>
                    <a:pt x="1379" y="1865"/>
                    <a:pt x="1385" y="1836"/>
                  </a:cubicBezTo>
                  <a:cubicBezTo>
                    <a:pt x="1497" y="1854"/>
                    <a:pt x="1591" y="1925"/>
                    <a:pt x="1643" y="2021"/>
                  </a:cubicBezTo>
                  <a:cubicBezTo>
                    <a:pt x="1628" y="2031"/>
                    <a:pt x="1618" y="2048"/>
                    <a:pt x="1617" y="2067"/>
                  </a:cubicBezTo>
                  <a:cubicBezTo>
                    <a:pt x="1615" y="2100"/>
                    <a:pt x="1640" y="2129"/>
                    <a:pt x="1673" y="2131"/>
                  </a:cubicBezTo>
                  <a:cubicBezTo>
                    <a:pt x="1676" y="2131"/>
                    <a:pt x="1678" y="2131"/>
                    <a:pt x="1681" y="2131"/>
                  </a:cubicBezTo>
                  <a:cubicBezTo>
                    <a:pt x="1684" y="2150"/>
                    <a:pt x="1686" y="2169"/>
                    <a:pt x="1686" y="2189"/>
                  </a:cubicBezTo>
                  <a:moveTo>
                    <a:pt x="1787" y="1287"/>
                  </a:moveTo>
                  <a:cubicBezTo>
                    <a:pt x="1788" y="1284"/>
                    <a:pt x="1790" y="1281"/>
                    <a:pt x="1791" y="1278"/>
                  </a:cubicBezTo>
                  <a:cubicBezTo>
                    <a:pt x="1813" y="1243"/>
                    <a:pt x="1857" y="1230"/>
                    <a:pt x="1895" y="1248"/>
                  </a:cubicBezTo>
                  <a:cubicBezTo>
                    <a:pt x="1935" y="1267"/>
                    <a:pt x="1953" y="1315"/>
                    <a:pt x="1934" y="1356"/>
                  </a:cubicBezTo>
                  <a:cubicBezTo>
                    <a:pt x="1915" y="1397"/>
                    <a:pt x="1866" y="1413"/>
                    <a:pt x="1826" y="1395"/>
                  </a:cubicBezTo>
                  <a:cubicBezTo>
                    <a:pt x="1806" y="1385"/>
                    <a:pt x="1791" y="1369"/>
                    <a:pt x="1784" y="1349"/>
                  </a:cubicBezTo>
                  <a:cubicBezTo>
                    <a:pt x="1777" y="1328"/>
                    <a:pt x="1778" y="1306"/>
                    <a:pt x="1787" y="1287"/>
                  </a:cubicBezTo>
                  <a:moveTo>
                    <a:pt x="1771" y="1354"/>
                  </a:moveTo>
                  <a:cubicBezTo>
                    <a:pt x="1779" y="1378"/>
                    <a:pt x="1797" y="1397"/>
                    <a:pt x="1820" y="1408"/>
                  </a:cubicBezTo>
                  <a:cubicBezTo>
                    <a:pt x="1840" y="1417"/>
                    <a:pt x="1863" y="1419"/>
                    <a:pt x="1883" y="1414"/>
                  </a:cubicBezTo>
                  <a:lnTo>
                    <a:pt x="2045" y="1811"/>
                  </a:lnTo>
                  <a:cubicBezTo>
                    <a:pt x="2002" y="1831"/>
                    <a:pt x="1973" y="1875"/>
                    <a:pt x="1973" y="1925"/>
                  </a:cubicBezTo>
                  <a:cubicBezTo>
                    <a:pt x="1973" y="1937"/>
                    <a:pt x="1975" y="1948"/>
                    <a:pt x="1978" y="1959"/>
                  </a:cubicBezTo>
                  <a:lnTo>
                    <a:pt x="1730" y="2044"/>
                  </a:lnTo>
                  <a:cubicBezTo>
                    <a:pt x="1721" y="2025"/>
                    <a:pt x="1703" y="2012"/>
                    <a:pt x="1681" y="2011"/>
                  </a:cubicBezTo>
                  <a:cubicBezTo>
                    <a:pt x="1672" y="2010"/>
                    <a:pt x="1664" y="2012"/>
                    <a:pt x="1656" y="2014"/>
                  </a:cubicBezTo>
                  <a:cubicBezTo>
                    <a:pt x="1602" y="1914"/>
                    <a:pt x="1503" y="1841"/>
                    <a:pt x="1386" y="1822"/>
                  </a:cubicBezTo>
                  <a:cubicBezTo>
                    <a:pt x="1385" y="1791"/>
                    <a:pt x="1361" y="1765"/>
                    <a:pt x="1330" y="1763"/>
                  </a:cubicBezTo>
                  <a:lnTo>
                    <a:pt x="1330" y="1763"/>
                  </a:lnTo>
                  <a:lnTo>
                    <a:pt x="1323" y="1553"/>
                  </a:lnTo>
                  <a:cubicBezTo>
                    <a:pt x="1388" y="1548"/>
                    <a:pt x="1439" y="1493"/>
                    <a:pt x="1438" y="1427"/>
                  </a:cubicBezTo>
                  <a:cubicBezTo>
                    <a:pt x="1438" y="1420"/>
                    <a:pt x="1438" y="1414"/>
                    <a:pt x="1437" y="1407"/>
                  </a:cubicBezTo>
                  <a:lnTo>
                    <a:pt x="1765" y="1326"/>
                  </a:lnTo>
                  <a:cubicBezTo>
                    <a:pt x="1765" y="1335"/>
                    <a:pt x="1767" y="1345"/>
                    <a:pt x="1771" y="1354"/>
                  </a:cubicBezTo>
                  <a:close/>
                  <a:moveTo>
                    <a:pt x="1588" y="818"/>
                  </a:moveTo>
                  <a:lnTo>
                    <a:pt x="1587" y="820"/>
                  </a:lnTo>
                  <a:cubicBezTo>
                    <a:pt x="1553" y="875"/>
                    <a:pt x="1480" y="892"/>
                    <a:pt x="1425" y="859"/>
                  </a:cubicBezTo>
                  <a:cubicBezTo>
                    <a:pt x="1397" y="843"/>
                    <a:pt x="1378" y="817"/>
                    <a:pt x="1370" y="786"/>
                  </a:cubicBezTo>
                  <a:cubicBezTo>
                    <a:pt x="1363" y="756"/>
                    <a:pt x="1367" y="724"/>
                    <a:pt x="1384" y="697"/>
                  </a:cubicBezTo>
                  <a:lnTo>
                    <a:pt x="1385" y="695"/>
                  </a:lnTo>
                  <a:cubicBezTo>
                    <a:pt x="1419" y="640"/>
                    <a:pt x="1491" y="622"/>
                    <a:pt x="1546" y="655"/>
                  </a:cubicBezTo>
                  <a:cubicBezTo>
                    <a:pt x="1574" y="672"/>
                    <a:pt x="1593" y="698"/>
                    <a:pt x="1601" y="728"/>
                  </a:cubicBezTo>
                  <a:cubicBezTo>
                    <a:pt x="1609" y="759"/>
                    <a:pt x="1604" y="791"/>
                    <a:pt x="1588" y="818"/>
                  </a:cubicBezTo>
                  <a:moveTo>
                    <a:pt x="2840" y="736"/>
                  </a:moveTo>
                  <a:cubicBezTo>
                    <a:pt x="2744" y="736"/>
                    <a:pt x="2654" y="699"/>
                    <a:pt x="2585" y="632"/>
                  </a:cubicBezTo>
                  <a:cubicBezTo>
                    <a:pt x="2555" y="602"/>
                    <a:pt x="2530" y="567"/>
                    <a:pt x="2513" y="529"/>
                  </a:cubicBezTo>
                  <a:cubicBezTo>
                    <a:pt x="2532" y="520"/>
                    <a:pt x="2546" y="502"/>
                    <a:pt x="2547" y="479"/>
                  </a:cubicBezTo>
                  <a:cubicBezTo>
                    <a:pt x="2550" y="446"/>
                    <a:pt x="2524" y="417"/>
                    <a:pt x="2491" y="415"/>
                  </a:cubicBezTo>
                  <a:cubicBezTo>
                    <a:pt x="2488" y="415"/>
                    <a:pt x="2484" y="415"/>
                    <a:pt x="2481" y="415"/>
                  </a:cubicBezTo>
                  <a:cubicBezTo>
                    <a:pt x="2479" y="403"/>
                    <a:pt x="2479" y="390"/>
                    <a:pt x="2479" y="378"/>
                  </a:cubicBezTo>
                  <a:cubicBezTo>
                    <a:pt x="2478" y="310"/>
                    <a:pt x="2497" y="244"/>
                    <a:pt x="2532" y="187"/>
                  </a:cubicBezTo>
                  <a:cubicBezTo>
                    <a:pt x="2598" y="80"/>
                    <a:pt x="2712" y="16"/>
                    <a:pt x="2837" y="16"/>
                  </a:cubicBezTo>
                  <a:cubicBezTo>
                    <a:pt x="3035" y="15"/>
                    <a:pt x="3198" y="176"/>
                    <a:pt x="3199" y="374"/>
                  </a:cubicBezTo>
                  <a:cubicBezTo>
                    <a:pt x="3199" y="442"/>
                    <a:pt x="3180" y="508"/>
                    <a:pt x="3145" y="565"/>
                  </a:cubicBezTo>
                  <a:cubicBezTo>
                    <a:pt x="3128" y="592"/>
                    <a:pt x="3108" y="617"/>
                    <a:pt x="3085" y="638"/>
                  </a:cubicBezTo>
                  <a:cubicBezTo>
                    <a:pt x="3075" y="628"/>
                    <a:pt x="3061" y="622"/>
                    <a:pt x="3046" y="621"/>
                  </a:cubicBezTo>
                  <a:cubicBezTo>
                    <a:pt x="3013" y="618"/>
                    <a:pt x="2984" y="644"/>
                    <a:pt x="2982" y="677"/>
                  </a:cubicBezTo>
                  <a:cubicBezTo>
                    <a:pt x="2981" y="687"/>
                    <a:pt x="2983" y="696"/>
                    <a:pt x="2987" y="704"/>
                  </a:cubicBezTo>
                  <a:cubicBezTo>
                    <a:pt x="2942" y="724"/>
                    <a:pt x="2892" y="736"/>
                    <a:pt x="2840" y="736"/>
                  </a:cubicBezTo>
                  <a:moveTo>
                    <a:pt x="3318" y="1299"/>
                  </a:moveTo>
                  <a:cubicBezTo>
                    <a:pt x="3337" y="1325"/>
                    <a:pt x="3344" y="1356"/>
                    <a:pt x="3339" y="1388"/>
                  </a:cubicBezTo>
                  <a:cubicBezTo>
                    <a:pt x="3336" y="1403"/>
                    <a:pt x="3331" y="1418"/>
                    <a:pt x="3323" y="1431"/>
                  </a:cubicBezTo>
                  <a:cubicBezTo>
                    <a:pt x="3297" y="1472"/>
                    <a:pt x="3250" y="1493"/>
                    <a:pt x="3202" y="1485"/>
                  </a:cubicBezTo>
                  <a:cubicBezTo>
                    <a:pt x="3171" y="1480"/>
                    <a:pt x="3144" y="1463"/>
                    <a:pt x="3125" y="1437"/>
                  </a:cubicBezTo>
                  <a:cubicBezTo>
                    <a:pt x="3107" y="1412"/>
                    <a:pt x="3100" y="1380"/>
                    <a:pt x="3105" y="1349"/>
                  </a:cubicBezTo>
                  <a:cubicBezTo>
                    <a:pt x="3107" y="1333"/>
                    <a:pt x="3113" y="1319"/>
                    <a:pt x="3121" y="1306"/>
                  </a:cubicBezTo>
                  <a:cubicBezTo>
                    <a:pt x="3146" y="1265"/>
                    <a:pt x="3194" y="1243"/>
                    <a:pt x="3241" y="1251"/>
                  </a:cubicBezTo>
                  <a:cubicBezTo>
                    <a:pt x="3273" y="1256"/>
                    <a:pt x="3300" y="1273"/>
                    <a:pt x="3318" y="1299"/>
                  </a:cubicBezTo>
                  <a:moveTo>
                    <a:pt x="3964" y="408"/>
                  </a:moveTo>
                  <a:cubicBezTo>
                    <a:pt x="3969" y="423"/>
                    <a:pt x="3967" y="439"/>
                    <a:pt x="3959" y="452"/>
                  </a:cubicBezTo>
                  <a:cubicBezTo>
                    <a:pt x="3952" y="463"/>
                    <a:pt x="3942" y="471"/>
                    <a:pt x="3929" y="475"/>
                  </a:cubicBezTo>
                  <a:cubicBezTo>
                    <a:pt x="3901" y="483"/>
                    <a:pt x="3872" y="468"/>
                    <a:pt x="3863" y="440"/>
                  </a:cubicBezTo>
                  <a:cubicBezTo>
                    <a:pt x="3858" y="425"/>
                    <a:pt x="3860" y="409"/>
                    <a:pt x="3868" y="396"/>
                  </a:cubicBezTo>
                  <a:cubicBezTo>
                    <a:pt x="3875" y="385"/>
                    <a:pt x="3886" y="377"/>
                    <a:pt x="3898" y="373"/>
                  </a:cubicBezTo>
                  <a:cubicBezTo>
                    <a:pt x="3926" y="364"/>
                    <a:pt x="3956" y="380"/>
                    <a:pt x="3964" y="408"/>
                  </a:cubicBezTo>
                </a:path>
              </a:pathLst>
            </a:custGeom>
            <a:solidFill>
              <a:srgbClr val="C8D3D8">
                <a:alpha val="2705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de-AT"/>
            </a:p>
          </p:txBody>
        </p:sp>
      </p:grpSp>
      <p:pic>
        <p:nvPicPr>
          <p:cNvPr id="21" name="Grafik 20"/>
          <p:cNvPicPr/>
          <p:nvPr userDrawn="1"/>
        </p:nvPicPr>
        <p:blipFill>
          <a:blip r:embed="rId2" cstate="print">
            <a:extLst>
              <a:ext uri="{28A0092B-C50C-407E-A947-70E740481C1C}">
                <a14:useLocalDpi xmlns:a14="http://schemas.microsoft.com/office/drawing/2010/main" val="0"/>
              </a:ext>
            </a:extLst>
          </a:blip>
          <a:srcRect/>
          <a:stretch/>
        </p:blipFill>
        <p:spPr bwMode="auto">
          <a:xfrm>
            <a:off x="6096502" y="200660"/>
            <a:ext cx="2778489" cy="1176876"/>
          </a:xfrm>
          <a:prstGeom prst="rect">
            <a:avLst/>
          </a:prstGeom>
          <a:noFill/>
          <a:ln>
            <a:noFill/>
          </a:ln>
        </p:spPr>
      </p:pic>
    </p:spTree>
    <p:extLst>
      <p:ext uri="{BB962C8B-B14F-4D97-AF65-F5344CB8AC3E}">
        <p14:creationId xmlns:p14="http://schemas.microsoft.com/office/powerpoint/2010/main" val="16787500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a:cxnSpLocks/>
          </p:cNvCxnSpPr>
          <p:nvPr userDrawn="1"/>
        </p:nvCxnSpPr>
        <p:spPr>
          <a:xfrm>
            <a:off x="4416983" y="3663950"/>
            <a:ext cx="0" cy="1505531"/>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a:cxnSpLocks/>
          </p:cNvCxnSpPr>
          <p:nvPr userDrawn="1"/>
        </p:nvCxnSpPr>
        <p:spPr>
          <a:xfrm flipH="1">
            <a:off x="4419601" y="1483242"/>
            <a:ext cx="1" cy="1315772"/>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02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sp>
        <p:nvSpPr>
          <p:cNvPr id="30" name="Textplatzhalter 2"/>
          <p:cNvSpPr>
            <a:spLocks noGrp="1"/>
          </p:cNvSpPr>
          <p:nvPr>
            <p:ph type="body" sz="quarter" idx="10"/>
          </p:nvPr>
        </p:nvSpPr>
        <p:spPr>
          <a:xfrm>
            <a:off x="4603038" y="3899999"/>
            <a:ext cx="3924268" cy="1095867"/>
          </a:xfrm>
        </p:spPr>
        <p:txBody>
          <a:bodyPr wrap="square" lIns="0" tIns="0" rIns="0" bIns="0">
            <a:noAutofit/>
          </a:bodyPr>
          <a:lstStyle>
            <a:lvl1pPr marL="0" indent="0">
              <a:buFontTx/>
              <a:buNone/>
              <a:defRPr sz="1800">
                <a:solidFill>
                  <a:schemeClr val="tx1"/>
                </a:solidFill>
              </a:defRPr>
            </a:lvl1pPr>
          </a:lstStyle>
          <a:p>
            <a:pPr lvl="0"/>
            <a:r>
              <a:rPr lang="en-GB" noProof="0"/>
              <a:t>Click to edit Master text styles</a:t>
            </a:r>
          </a:p>
        </p:txBody>
      </p:sp>
      <p:sp>
        <p:nvSpPr>
          <p:cNvPr id="31" name="Textplatzhalter 2"/>
          <p:cNvSpPr>
            <a:spLocks noGrp="1"/>
          </p:cNvSpPr>
          <p:nvPr>
            <p:ph type="body" sz="quarter" idx="11" hasCustomPrompt="1"/>
          </p:nvPr>
        </p:nvSpPr>
        <p:spPr>
          <a:xfrm>
            <a:off x="4603038" y="3270023"/>
            <a:ext cx="3924267" cy="563043"/>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p:nvPr>
        </p:nvSpPr>
        <p:spPr>
          <a:xfrm>
            <a:off x="4603038" y="1703147"/>
            <a:ext cx="3924268" cy="1095867"/>
          </a:xfrm>
        </p:spPr>
        <p:txBody>
          <a:bodyPr wrap="square" lIns="0" tIns="0" rIns="0" bIns="0">
            <a:noAutofit/>
          </a:bodyPr>
          <a:lstStyle>
            <a:lvl1pPr marL="0" indent="0">
              <a:buFontTx/>
              <a:buNone/>
              <a:defRPr sz="1800">
                <a:solidFill>
                  <a:schemeClr val="tx1"/>
                </a:solidFill>
              </a:defRPr>
            </a:lvl1pPr>
          </a:lstStyle>
          <a:p>
            <a:pPr lvl="0"/>
            <a:r>
              <a:rPr lang="en-GB" noProof="0"/>
              <a:t>Click to edit Master text styles</a:t>
            </a:r>
          </a:p>
        </p:txBody>
      </p:sp>
      <p:sp>
        <p:nvSpPr>
          <p:cNvPr id="33" name="Textplatzhalter 2"/>
          <p:cNvSpPr>
            <a:spLocks noGrp="1"/>
          </p:cNvSpPr>
          <p:nvPr>
            <p:ph type="body" sz="quarter" idx="13" hasCustomPrompt="1"/>
          </p:nvPr>
        </p:nvSpPr>
        <p:spPr>
          <a:xfrm>
            <a:off x="4603038" y="1073171"/>
            <a:ext cx="3924267" cy="563043"/>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p:nvPr>
        </p:nvSpPr>
        <p:spPr>
          <a:xfrm>
            <a:off x="306657" y="3067969"/>
            <a:ext cx="3924268" cy="1095867"/>
          </a:xfrm>
        </p:spPr>
        <p:txBody>
          <a:bodyPr wrap="square" lIns="0" tIns="0" rIns="0" bIns="0">
            <a:noAutofit/>
          </a:bodyPr>
          <a:lstStyle>
            <a:lvl1pPr marL="0" indent="0" algn="r">
              <a:buFontTx/>
              <a:buNone/>
              <a:defRPr sz="1800">
                <a:solidFill>
                  <a:schemeClr val="tx1"/>
                </a:solidFill>
              </a:defRPr>
            </a:lvl1pPr>
          </a:lstStyle>
          <a:p>
            <a:pPr lvl="0"/>
            <a:r>
              <a:rPr lang="en-GB" noProof="0"/>
              <a:t>Click to edit Master text styles</a:t>
            </a:r>
          </a:p>
        </p:txBody>
      </p:sp>
      <p:sp>
        <p:nvSpPr>
          <p:cNvPr id="35" name="Textplatzhalter 2"/>
          <p:cNvSpPr>
            <a:spLocks noGrp="1"/>
          </p:cNvSpPr>
          <p:nvPr>
            <p:ph type="body" sz="quarter" idx="15" hasCustomPrompt="1"/>
          </p:nvPr>
        </p:nvSpPr>
        <p:spPr>
          <a:xfrm>
            <a:off x="306658" y="2437993"/>
            <a:ext cx="3924267" cy="563043"/>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17" name="Straight Connector 8"/>
          <p:cNvCxnSpPr/>
          <p:nvPr userDrawn="1"/>
        </p:nvCxnSpPr>
        <p:spPr>
          <a:xfrm>
            <a:off x="4409888" y="3657600"/>
            <a:ext cx="0" cy="1022124"/>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4416984" y="-790835"/>
            <a:ext cx="2617" cy="1636097"/>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8"/>
          <p:cNvCxnSpPr/>
          <p:nvPr userDrawn="1"/>
        </p:nvCxnSpPr>
        <p:spPr>
          <a:xfrm>
            <a:off x="4409888" y="1387096"/>
            <a:ext cx="0" cy="1781554"/>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down)">
                                      <p:cBhvr>
                                        <p:cTn id="14" dur="500"/>
                                        <p:tgtEl>
                                          <p:spTgt spid="19"/>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xEl>
                                              <p:pRg st="0" end="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click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cxnSp>
        <p:nvCxnSpPr>
          <p:cNvPr id="29" name="Straight Connector 8"/>
          <p:cNvCxnSpPr/>
          <p:nvPr userDrawn="1"/>
        </p:nvCxnSpPr>
        <p:spPr>
          <a:xfrm flipH="1">
            <a:off x="4409888" y="3091039"/>
            <a:ext cx="7096" cy="1588685"/>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4" y="-790835"/>
            <a:ext cx="2617" cy="1636097"/>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p:nvPr>
        </p:nvSpPr>
        <p:spPr>
          <a:xfrm>
            <a:off x="4603038" y="3262019"/>
            <a:ext cx="3924268" cy="1095867"/>
          </a:xfrm>
        </p:spPr>
        <p:txBody>
          <a:bodyPr wrap="square" lIns="0" tIns="0" rIns="0" bIns="0">
            <a:noAutofit/>
          </a:bodyPr>
          <a:lstStyle>
            <a:lvl1pPr marL="0" indent="0">
              <a:buFontTx/>
              <a:buNone/>
              <a:defRPr sz="1800">
                <a:solidFill>
                  <a:schemeClr val="tx1"/>
                </a:solidFill>
              </a:defRPr>
            </a:lvl1pPr>
          </a:lstStyle>
          <a:p>
            <a:pPr lvl="0"/>
            <a:r>
              <a:rPr lang="en-GB" noProof="0"/>
              <a:t>Click to edit Master text styles</a:t>
            </a:r>
          </a:p>
        </p:txBody>
      </p:sp>
      <p:sp>
        <p:nvSpPr>
          <p:cNvPr id="32" name="Textplatzhalter 2"/>
          <p:cNvSpPr>
            <a:spLocks noGrp="1"/>
          </p:cNvSpPr>
          <p:nvPr>
            <p:ph type="body" sz="quarter" idx="11" hasCustomPrompt="1"/>
          </p:nvPr>
        </p:nvSpPr>
        <p:spPr>
          <a:xfrm>
            <a:off x="4603038" y="2632043"/>
            <a:ext cx="3924267" cy="563043"/>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p:nvPr>
        </p:nvSpPr>
        <p:spPr>
          <a:xfrm>
            <a:off x="4603038" y="1065167"/>
            <a:ext cx="3924268" cy="1095867"/>
          </a:xfrm>
        </p:spPr>
        <p:txBody>
          <a:bodyPr wrap="square" lIns="0" tIns="0" rIns="0" bIns="0">
            <a:noAutofit/>
          </a:bodyPr>
          <a:lstStyle>
            <a:lvl1pPr marL="0" indent="0">
              <a:buFontTx/>
              <a:buNone/>
              <a:defRPr sz="1800">
                <a:solidFill>
                  <a:schemeClr val="tx1"/>
                </a:solidFill>
              </a:defRPr>
            </a:lvl1pPr>
          </a:lstStyle>
          <a:p>
            <a:pPr lvl="0"/>
            <a:r>
              <a:rPr lang="en-GB" noProof="0"/>
              <a:t>Click to edit Master text styles</a:t>
            </a:r>
          </a:p>
        </p:txBody>
      </p:sp>
      <p:sp>
        <p:nvSpPr>
          <p:cNvPr id="34" name="Textplatzhalter 2"/>
          <p:cNvSpPr>
            <a:spLocks noGrp="1"/>
          </p:cNvSpPr>
          <p:nvPr>
            <p:ph type="body" sz="quarter" idx="13" hasCustomPrompt="1"/>
          </p:nvPr>
        </p:nvSpPr>
        <p:spPr>
          <a:xfrm>
            <a:off x="4603038" y="435191"/>
            <a:ext cx="3924267" cy="563043"/>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p:nvPr>
        </p:nvSpPr>
        <p:spPr>
          <a:xfrm>
            <a:off x="306657" y="2429989"/>
            <a:ext cx="3924268" cy="1095867"/>
          </a:xfrm>
        </p:spPr>
        <p:txBody>
          <a:bodyPr wrap="square" lIns="0" tIns="0" rIns="0" bIns="0">
            <a:noAutofit/>
          </a:bodyPr>
          <a:lstStyle>
            <a:lvl1pPr marL="0" indent="0" algn="r">
              <a:buFontTx/>
              <a:buNone/>
              <a:defRPr sz="1800">
                <a:solidFill>
                  <a:schemeClr val="tx1"/>
                </a:solidFill>
              </a:defRPr>
            </a:lvl1pPr>
          </a:lstStyle>
          <a:p>
            <a:pPr lvl="0"/>
            <a:r>
              <a:rPr lang="en-GB" noProof="0"/>
              <a:t>Click to edit Master text styles</a:t>
            </a:r>
          </a:p>
        </p:txBody>
      </p:sp>
      <p:sp>
        <p:nvSpPr>
          <p:cNvPr id="36" name="Textplatzhalter 2"/>
          <p:cNvSpPr>
            <a:spLocks noGrp="1"/>
          </p:cNvSpPr>
          <p:nvPr>
            <p:ph type="body" sz="quarter" idx="15" hasCustomPrompt="1"/>
          </p:nvPr>
        </p:nvSpPr>
        <p:spPr>
          <a:xfrm>
            <a:off x="306658" y="1800013"/>
            <a:ext cx="3924267" cy="563043"/>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387096"/>
            <a:ext cx="0" cy="1360714"/>
          </a:xfrm>
          <a:prstGeom prst="line">
            <a:avLst/>
          </a:prstGeom>
          <a:ln>
            <a:solidFill>
              <a:schemeClr val="bg2"/>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 name="Freeform 15"/>
          <p:cNvSpPr>
            <a:spLocks noEditPoints="1"/>
          </p:cNvSpPr>
          <p:nvPr userDrawn="1"/>
        </p:nvSpPr>
        <p:spPr bwMode="auto">
          <a:xfrm rot="19424853">
            <a:off x="4075828" y="4576080"/>
            <a:ext cx="922819" cy="564693"/>
          </a:xfrm>
          <a:custGeom>
            <a:avLst/>
            <a:gdLst>
              <a:gd name="T0" fmla="*/ 1906 w 1979"/>
              <a:gd name="T1" fmla="*/ 486 h 1210"/>
              <a:gd name="T2" fmla="*/ 1855 w 1979"/>
              <a:gd name="T3" fmla="*/ 554 h 1210"/>
              <a:gd name="T4" fmla="*/ 1869 w 1979"/>
              <a:gd name="T5" fmla="*/ 585 h 1210"/>
              <a:gd name="T6" fmla="*/ 1685 w 1979"/>
              <a:gd name="T7" fmla="*/ 789 h 1210"/>
              <a:gd name="T8" fmla="*/ 1681 w 1979"/>
              <a:gd name="T9" fmla="*/ 786 h 1210"/>
              <a:gd name="T10" fmla="*/ 1620 w 1979"/>
              <a:gd name="T11" fmla="*/ 772 h 1210"/>
              <a:gd name="T12" fmla="*/ 1574 w 1979"/>
              <a:gd name="T13" fmla="*/ 799 h 1210"/>
              <a:gd name="T14" fmla="*/ 1078 w 1979"/>
              <a:gd name="T15" fmla="*/ 425 h 1210"/>
              <a:gd name="T16" fmla="*/ 1113 w 1979"/>
              <a:gd name="T17" fmla="*/ 212 h 1210"/>
              <a:gd name="T18" fmla="*/ 810 w 1979"/>
              <a:gd name="T19" fmla="*/ 52 h 1210"/>
              <a:gd name="T20" fmla="*/ 648 w 1979"/>
              <a:gd name="T21" fmla="*/ 220 h 1210"/>
              <a:gd name="T22" fmla="*/ 149 w 1979"/>
              <a:gd name="T23" fmla="*/ 89 h 1210"/>
              <a:gd name="T24" fmla="*/ 150 w 1979"/>
              <a:gd name="T25" fmla="*/ 72 h 1210"/>
              <a:gd name="T26" fmla="*/ 71 w 1979"/>
              <a:gd name="T27" fmla="*/ 3 h 1210"/>
              <a:gd name="T28" fmla="*/ 3 w 1979"/>
              <a:gd name="T29" fmla="*/ 82 h 1210"/>
              <a:gd name="T30" fmla="*/ 81 w 1979"/>
              <a:gd name="T31" fmla="*/ 151 h 1210"/>
              <a:gd name="T32" fmla="*/ 90 w 1979"/>
              <a:gd name="T33" fmla="*/ 149 h 1210"/>
              <a:gd name="T34" fmla="*/ 165 w 1979"/>
              <a:gd name="T35" fmla="*/ 401 h 1210"/>
              <a:gd name="T36" fmla="*/ 158 w 1979"/>
              <a:gd name="T37" fmla="*/ 405 h 1210"/>
              <a:gd name="T38" fmla="*/ 138 w 1979"/>
              <a:gd name="T39" fmla="*/ 488 h 1210"/>
              <a:gd name="T40" fmla="*/ 220 w 1979"/>
              <a:gd name="T41" fmla="*/ 508 h 1210"/>
              <a:gd name="T42" fmla="*/ 241 w 1979"/>
              <a:gd name="T43" fmla="*/ 425 h 1210"/>
              <a:gd name="T44" fmla="*/ 179 w 1979"/>
              <a:gd name="T45" fmla="*/ 397 h 1210"/>
              <a:gd name="T46" fmla="*/ 104 w 1979"/>
              <a:gd name="T47" fmla="*/ 145 h 1210"/>
              <a:gd name="T48" fmla="*/ 146 w 1979"/>
              <a:gd name="T49" fmla="*/ 103 h 1210"/>
              <a:gd name="T50" fmla="*/ 644 w 1979"/>
              <a:gd name="T51" fmla="*/ 233 h 1210"/>
              <a:gd name="T52" fmla="*/ 650 w 1979"/>
              <a:gd name="T53" fmla="*/ 355 h 1210"/>
              <a:gd name="T54" fmla="*/ 953 w 1979"/>
              <a:gd name="T55" fmla="*/ 516 h 1210"/>
              <a:gd name="T56" fmla="*/ 1070 w 1979"/>
              <a:gd name="T57" fmla="*/ 437 h 1210"/>
              <a:gd name="T58" fmla="*/ 1565 w 1979"/>
              <a:gd name="T59" fmla="*/ 811 h 1210"/>
              <a:gd name="T60" fmla="*/ 1588 w 1979"/>
              <a:gd name="T61" fmla="*/ 919 h 1210"/>
              <a:gd name="T62" fmla="*/ 1649 w 1979"/>
              <a:gd name="T63" fmla="*/ 932 h 1210"/>
              <a:gd name="T64" fmla="*/ 1650 w 1979"/>
              <a:gd name="T65" fmla="*/ 932 h 1210"/>
              <a:gd name="T66" fmla="*/ 1696 w 1979"/>
              <a:gd name="T67" fmla="*/ 1086 h 1210"/>
              <a:gd name="T68" fmla="*/ 1664 w 1979"/>
              <a:gd name="T69" fmla="*/ 1117 h 1210"/>
              <a:gd name="T70" fmla="*/ 1695 w 1979"/>
              <a:gd name="T71" fmla="*/ 1196 h 1210"/>
              <a:gd name="T72" fmla="*/ 1775 w 1979"/>
              <a:gd name="T73" fmla="*/ 1166 h 1210"/>
              <a:gd name="T74" fmla="*/ 1744 w 1979"/>
              <a:gd name="T75" fmla="*/ 1086 h 1210"/>
              <a:gd name="T76" fmla="*/ 1709 w 1979"/>
              <a:gd name="T77" fmla="*/ 1082 h 1210"/>
              <a:gd name="T78" fmla="*/ 1664 w 1979"/>
              <a:gd name="T79" fmla="*/ 928 h 1210"/>
              <a:gd name="T80" fmla="*/ 1701 w 1979"/>
              <a:gd name="T81" fmla="*/ 899 h 1210"/>
              <a:gd name="T82" fmla="*/ 1704 w 1979"/>
              <a:gd name="T83" fmla="*/ 895 h 1210"/>
              <a:gd name="T84" fmla="*/ 1696 w 1979"/>
              <a:gd name="T85" fmla="*/ 799 h 1210"/>
              <a:gd name="T86" fmla="*/ 1880 w 1979"/>
              <a:gd name="T87" fmla="*/ 595 h 1210"/>
              <a:gd name="T88" fmla="*/ 1923 w 1979"/>
              <a:gd name="T89" fmla="*/ 606 h 1210"/>
              <a:gd name="T90" fmla="*/ 1974 w 1979"/>
              <a:gd name="T91" fmla="*/ 538 h 1210"/>
              <a:gd name="T92" fmla="*/ 1906 w 1979"/>
              <a:gd name="T93" fmla="*/ 486 h 1210"/>
              <a:gd name="T94" fmla="*/ 1689 w 1979"/>
              <a:gd name="T95" fmla="*/ 890 h 1210"/>
              <a:gd name="T96" fmla="*/ 1646 w 1979"/>
              <a:gd name="T97" fmla="*/ 918 h 1210"/>
              <a:gd name="T98" fmla="*/ 1597 w 1979"/>
              <a:gd name="T99" fmla="*/ 907 h 1210"/>
              <a:gd name="T100" fmla="*/ 1578 w 1979"/>
              <a:gd name="T101" fmla="*/ 817 h 1210"/>
              <a:gd name="T102" fmla="*/ 1580 w 1979"/>
              <a:gd name="T103" fmla="*/ 814 h 1210"/>
              <a:gd name="T104" fmla="*/ 1623 w 1979"/>
              <a:gd name="T105" fmla="*/ 787 h 1210"/>
              <a:gd name="T106" fmla="*/ 1673 w 1979"/>
              <a:gd name="T107" fmla="*/ 798 h 1210"/>
              <a:gd name="T108" fmla="*/ 1689 w 1979"/>
              <a:gd name="T109" fmla="*/ 89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9" h="1210">
                <a:moveTo>
                  <a:pt x="1906" y="486"/>
                </a:moveTo>
                <a:cubicBezTo>
                  <a:pt x="1873" y="491"/>
                  <a:pt x="1850" y="521"/>
                  <a:pt x="1855" y="554"/>
                </a:cubicBezTo>
                <a:cubicBezTo>
                  <a:pt x="1857" y="566"/>
                  <a:pt x="1862" y="577"/>
                  <a:pt x="1869" y="585"/>
                </a:cubicBezTo>
                <a:lnTo>
                  <a:pt x="1685" y="789"/>
                </a:lnTo>
                <a:cubicBezTo>
                  <a:pt x="1684" y="788"/>
                  <a:pt x="1682" y="787"/>
                  <a:pt x="1681" y="786"/>
                </a:cubicBezTo>
                <a:cubicBezTo>
                  <a:pt x="1663" y="773"/>
                  <a:pt x="1641" y="769"/>
                  <a:pt x="1620" y="772"/>
                </a:cubicBezTo>
                <a:cubicBezTo>
                  <a:pt x="1602" y="776"/>
                  <a:pt x="1586" y="785"/>
                  <a:pt x="1574" y="799"/>
                </a:cubicBezTo>
                <a:lnTo>
                  <a:pt x="1078" y="425"/>
                </a:lnTo>
                <a:cubicBezTo>
                  <a:pt x="1121" y="366"/>
                  <a:pt x="1137" y="288"/>
                  <a:pt x="1113" y="212"/>
                </a:cubicBezTo>
                <a:cubicBezTo>
                  <a:pt x="1074" y="84"/>
                  <a:pt x="938" y="12"/>
                  <a:pt x="810" y="52"/>
                </a:cubicBezTo>
                <a:cubicBezTo>
                  <a:pt x="728" y="77"/>
                  <a:pt x="669" y="142"/>
                  <a:pt x="648" y="220"/>
                </a:cubicBezTo>
                <a:lnTo>
                  <a:pt x="149" y="89"/>
                </a:lnTo>
                <a:cubicBezTo>
                  <a:pt x="150" y="83"/>
                  <a:pt x="151" y="78"/>
                  <a:pt x="150" y="72"/>
                </a:cubicBezTo>
                <a:cubicBezTo>
                  <a:pt x="147" y="31"/>
                  <a:pt x="112" y="0"/>
                  <a:pt x="71" y="3"/>
                </a:cubicBezTo>
                <a:cubicBezTo>
                  <a:pt x="31" y="6"/>
                  <a:pt x="0" y="41"/>
                  <a:pt x="3" y="82"/>
                </a:cubicBezTo>
                <a:cubicBezTo>
                  <a:pt x="5" y="123"/>
                  <a:pt x="41" y="153"/>
                  <a:pt x="81" y="151"/>
                </a:cubicBezTo>
                <a:cubicBezTo>
                  <a:pt x="85" y="151"/>
                  <a:pt x="87" y="150"/>
                  <a:pt x="90" y="149"/>
                </a:cubicBezTo>
                <a:lnTo>
                  <a:pt x="165" y="401"/>
                </a:lnTo>
                <a:cubicBezTo>
                  <a:pt x="163" y="402"/>
                  <a:pt x="160" y="403"/>
                  <a:pt x="158" y="405"/>
                </a:cubicBezTo>
                <a:cubicBezTo>
                  <a:pt x="129" y="422"/>
                  <a:pt x="120" y="459"/>
                  <a:pt x="138" y="488"/>
                </a:cubicBezTo>
                <a:cubicBezTo>
                  <a:pt x="155" y="516"/>
                  <a:pt x="192" y="525"/>
                  <a:pt x="220" y="508"/>
                </a:cubicBezTo>
                <a:cubicBezTo>
                  <a:pt x="249" y="490"/>
                  <a:pt x="258" y="453"/>
                  <a:pt x="241" y="425"/>
                </a:cubicBezTo>
                <a:cubicBezTo>
                  <a:pt x="227" y="403"/>
                  <a:pt x="203" y="393"/>
                  <a:pt x="179" y="397"/>
                </a:cubicBezTo>
                <a:lnTo>
                  <a:pt x="104" y="145"/>
                </a:lnTo>
                <a:cubicBezTo>
                  <a:pt x="123" y="137"/>
                  <a:pt x="139" y="122"/>
                  <a:pt x="146" y="103"/>
                </a:cubicBezTo>
                <a:lnTo>
                  <a:pt x="644" y="233"/>
                </a:lnTo>
                <a:cubicBezTo>
                  <a:pt x="636" y="273"/>
                  <a:pt x="637" y="314"/>
                  <a:pt x="650" y="355"/>
                </a:cubicBezTo>
                <a:cubicBezTo>
                  <a:pt x="689" y="483"/>
                  <a:pt x="825" y="555"/>
                  <a:pt x="953" y="516"/>
                </a:cubicBezTo>
                <a:cubicBezTo>
                  <a:pt x="1001" y="501"/>
                  <a:pt x="1041" y="473"/>
                  <a:pt x="1070" y="437"/>
                </a:cubicBezTo>
                <a:lnTo>
                  <a:pt x="1565" y="811"/>
                </a:lnTo>
                <a:cubicBezTo>
                  <a:pt x="1543" y="847"/>
                  <a:pt x="1553" y="894"/>
                  <a:pt x="1588" y="919"/>
                </a:cubicBezTo>
                <a:cubicBezTo>
                  <a:pt x="1606" y="931"/>
                  <a:pt x="1628" y="936"/>
                  <a:pt x="1649" y="932"/>
                </a:cubicBezTo>
                <a:lnTo>
                  <a:pt x="1650" y="932"/>
                </a:lnTo>
                <a:lnTo>
                  <a:pt x="1696" y="1086"/>
                </a:lnTo>
                <a:cubicBezTo>
                  <a:pt x="1682" y="1092"/>
                  <a:pt x="1671" y="1102"/>
                  <a:pt x="1664" y="1117"/>
                </a:cubicBezTo>
                <a:cubicBezTo>
                  <a:pt x="1651" y="1147"/>
                  <a:pt x="1665" y="1183"/>
                  <a:pt x="1695" y="1196"/>
                </a:cubicBezTo>
                <a:cubicBezTo>
                  <a:pt x="1725" y="1210"/>
                  <a:pt x="1761" y="1196"/>
                  <a:pt x="1775" y="1166"/>
                </a:cubicBezTo>
                <a:cubicBezTo>
                  <a:pt x="1788" y="1135"/>
                  <a:pt x="1774" y="1100"/>
                  <a:pt x="1744" y="1086"/>
                </a:cubicBezTo>
                <a:cubicBezTo>
                  <a:pt x="1733" y="1081"/>
                  <a:pt x="1721" y="1080"/>
                  <a:pt x="1709" y="1082"/>
                </a:cubicBezTo>
                <a:lnTo>
                  <a:pt x="1664" y="928"/>
                </a:lnTo>
                <a:cubicBezTo>
                  <a:pt x="1679" y="922"/>
                  <a:pt x="1692" y="912"/>
                  <a:pt x="1701" y="899"/>
                </a:cubicBezTo>
                <a:lnTo>
                  <a:pt x="1704" y="895"/>
                </a:lnTo>
                <a:cubicBezTo>
                  <a:pt x="1723" y="864"/>
                  <a:pt x="1718" y="826"/>
                  <a:pt x="1696" y="799"/>
                </a:cubicBezTo>
                <a:lnTo>
                  <a:pt x="1880" y="595"/>
                </a:lnTo>
                <a:cubicBezTo>
                  <a:pt x="1892" y="603"/>
                  <a:pt x="1907" y="608"/>
                  <a:pt x="1923" y="606"/>
                </a:cubicBezTo>
                <a:cubicBezTo>
                  <a:pt x="1956" y="601"/>
                  <a:pt x="1979" y="570"/>
                  <a:pt x="1974" y="538"/>
                </a:cubicBezTo>
                <a:cubicBezTo>
                  <a:pt x="1970" y="505"/>
                  <a:pt x="1939" y="481"/>
                  <a:pt x="1906" y="486"/>
                </a:cubicBezTo>
                <a:close/>
                <a:moveTo>
                  <a:pt x="1689" y="890"/>
                </a:moveTo>
                <a:cubicBezTo>
                  <a:pt x="1679" y="905"/>
                  <a:pt x="1664" y="915"/>
                  <a:pt x="1646" y="918"/>
                </a:cubicBezTo>
                <a:cubicBezTo>
                  <a:pt x="1629" y="921"/>
                  <a:pt x="1611" y="917"/>
                  <a:pt x="1597" y="907"/>
                </a:cubicBezTo>
                <a:cubicBezTo>
                  <a:pt x="1567" y="887"/>
                  <a:pt x="1559" y="847"/>
                  <a:pt x="1578" y="817"/>
                </a:cubicBezTo>
                <a:lnTo>
                  <a:pt x="1580" y="814"/>
                </a:lnTo>
                <a:cubicBezTo>
                  <a:pt x="1590" y="800"/>
                  <a:pt x="1605" y="790"/>
                  <a:pt x="1623" y="787"/>
                </a:cubicBezTo>
                <a:cubicBezTo>
                  <a:pt x="1640" y="783"/>
                  <a:pt x="1658" y="787"/>
                  <a:pt x="1673" y="798"/>
                </a:cubicBezTo>
                <a:cubicBezTo>
                  <a:pt x="1703" y="818"/>
                  <a:pt x="1711" y="860"/>
                  <a:pt x="1689" y="890"/>
                </a:cubicBezTo>
              </a:path>
            </a:pathLst>
          </a:custGeom>
          <a:solidFill>
            <a:schemeClr val="bg2"/>
          </a:solidFill>
          <a:ln>
            <a:noFill/>
          </a:ln>
        </p:spPr>
        <p:txBody>
          <a:bodyPr rot="0" vert="horz" wrap="square" lIns="91440" tIns="45720" rIns="91440" bIns="45720" anchor="t" anchorCtr="0" upright="1">
            <a:noAutofit/>
          </a:bodyPr>
          <a:lstStyle/>
          <a:p>
            <a:endParaRPr lang="de-AT"/>
          </a:p>
        </p:txBody>
      </p: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ackground with page count">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Rechteck 2"/>
          <p:cNvSpPr/>
          <p:nvPr userDrawn="1"/>
        </p:nvSpPr>
        <p:spPr>
          <a:xfrm>
            <a:off x="8082643" y="3788229"/>
            <a:ext cx="1632857" cy="1494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Titel 171"/>
          <p:cNvSpPr>
            <a:spLocks noGrp="1"/>
          </p:cNvSpPr>
          <p:nvPr>
            <p:ph type="title"/>
          </p:nvPr>
        </p:nvSpPr>
        <p:spPr>
          <a:xfrm>
            <a:off x="-4761" y="175419"/>
            <a:ext cx="6596948" cy="514505"/>
          </a:xfrm>
        </p:spPr>
        <p:txBody>
          <a:bodyPr>
            <a:normAutofit fontScale="90000"/>
          </a:bodyPr>
          <a:lstStyle>
            <a:lvl1pPr>
              <a:defRPr>
                <a:solidFill>
                  <a:schemeClr val="tx1"/>
                </a:solidFill>
              </a:defRPr>
            </a:lvl1pPr>
          </a:lstStyle>
          <a:p>
            <a:r>
              <a:rPr lang="en-GB"/>
              <a:t>Click to edit Master title style</a:t>
            </a:r>
            <a:endParaRPr lang="de-AT"/>
          </a:p>
        </p:txBody>
      </p:sp>
    </p:spTree>
    <p:extLst>
      <p:ext uri="{BB962C8B-B14F-4D97-AF65-F5344CB8AC3E}">
        <p14:creationId xmlns:p14="http://schemas.microsoft.com/office/powerpoint/2010/main" val="370418303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er grey background/empty">
    <p:bg>
      <p:bgPr>
        <a:solidFill>
          <a:srgbClr val="C8D3D8"/>
        </a:solidFill>
        <a:effectLst/>
      </p:bgPr>
    </p:bg>
    <p:spTree>
      <p:nvGrpSpPr>
        <p:cNvPr id="1" name=""/>
        <p:cNvGrpSpPr/>
        <p:nvPr/>
      </p:nvGrpSpPr>
      <p:grpSpPr>
        <a:xfrm>
          <a:off x="0" y="0"/>
          <a:ext cx="0" cy="0"/>
          <a:chOff x="0" y="0"/>
          <a:chExt cx="0" cy="0"/>
        </a:xfrm>
      </p:grpSpPr>
      <p:sp>
        <p:nvSpPr>
          <p:cNvPr id="3" name="Rechteck 2"/>
          <p:cNvSpPr/>
          <p:nvPr userDrawn="1"/>
        </p:nvSpPr>
        <p:spPr>
          <a:xfrm>
            <a:off x="8082643" y="3788229"/>
            <a:ext cx="1632857" cy="1494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hteck 1"/>
          <p:cNvSpPr/>
          <p:nvPr userDrawn="1"/>
        </p:nvSpPr>
        <p:spPr>
          <a:xfrm>
            <a:off x="8357616" y="4681728"/>
            <a:ext cx="457200"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665509691"/>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arker grey background/empty">
    <p:bg>
      <p:bgPr>
        <a:solidFill>
          <a:srgbClr val="C8D3D8"/>
        </a:solidFill>
        <a:effectLst/>
      </p:bgPr>
    </p:bg>
    <p:spTree>
      <p:nvGrpSpPr>
        <p:cNvPr id="1" name=""/>
        <p:cNvGrpSpPr/>
        <p:nvPr/>
      </p:nvGrpSpPr>
      <p:grpSpPr>
        <a:xfrm>
          <a:off x="0" y="0"/>
          <a:ext cx="0" cy="0"/>
          <a:chOff x="0" y="0"/>
          <a:chExt cx="0" cy="0"/>
        </a:xfrm>
      </p:grpSpPr>
      <p:sp>
        <p:nvSpPr>
          <p:cNvPr id="3" name="Rechteck 2"/>
          <p:cNvSpPr/>
          <p:nvPr userDrawn="1"/>
        </p:nvSpPr>
        <p:spPr>
          <a:xfrm>
            <a:off x="8082643" y="3788229"/>
            <a:ext cx="1632857" cy="1494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Rechteck 1"/>
          <p:cNvSpPr/>
          <p:nvPr userDrawn="1"/>
        </p:nvSpPr>
        <p:spPr>
          <a:xfrm>
            <a:off x="8357616" y="4681728"/>
            <a:ext cx="457200" cy="219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fik 1">
            <a:extLst>
              <a:ext uri="{FF2B5EF4-FFF2-40B4-BE49-F238E27FC236}">
                <a16:creationId xmlns:a16="http://schemas.microsoft.com/office/drawing/2014/main" id="{54A15C73-4D6F-F9E7-19E6-FA004A4354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29" t="43177" r="41967" b="13670"/>
          <a:stretch/>
        </p:blipFill>
        <p:spPr>
          <a:xfrm>
            <a:off x="791085" y="-44450"/>
            <a:ext cx="8378315" cy="5232400"/>
          </a:xfrm>
          <a:prstGeom prst="rect">
            <a:avLst/>
          </a:prstGeom>
        </p:spPr>
      </p:pic>
      <p:sp>
        <p:nvSpPr>
          <p:cNvPr id="8" name="Freeform 27">
            <a:extLst>
              <a:ext uri="{FF2B5EF4-FFF2-40B4-BE49-F238E27FC236}">
                <a16:creationId xmlns:a16="http://schemas.microsoft.com/office/drawing/2014/main" id="{FDE0F40A-B710-A0AC-CEA2-5C71C92E3F3F}"/>
              </a:ext>
            </a:extLst>
          </p:cNvPr>
          <p:cNvSpPr>
            <a:spLocks noEditPoints="1"/>
          </p:cNvSpPr>
          <p:nvPr userDrawn="1"/>
        </p:nvSpPr>
        <p:spPr bwMode="auto">
          <a:xfrm>
            <a:off x="626217" y="3500604"/>
            <a:ext cx="168514" cy="10218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bg2"/>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9" name="Freeform 130">
            <a:extLst>
              <a:ext uri="{FF2B5EF4-FFF2-40B4-BE49-F238E27FC236}">
                <a16:creationId xmlns:a16="http://schemas.microsoft.com/office/drawing/2014/main" id="{6343E266-1DD6-5945-D43E-E4FD584B061D}"/>
              </a:ext>
            </a:extLst>
          </p:cNvPr>
          <p:cNvSpPr>
            <a:spLocks noEditPoints="1"/>
          </p:cNvSpPr>
          <p:nvPr userDrawn="1"/>
        </p:nvSpPr>
        <p:spPr bwMode="auto">
          <a:xfrm>
            <a:off x="614429" y="3174896"/>
            <a:ext cx="192091" cy="194696"/>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bg2"/>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11" name="Freeform 21">
            <a:extLst>
              <a:ext uri="{FF2B5EF4-FFF2-40B4-BE49-F238E27FC236}">
                <a16:creationId xmlns:a16="http://schemas.microsoft.com/office/drawing/2014/main" id="{F1D7F871-0103-30DD-A68F-53890F1C4E73}"/>
              </a:ext>
            </a:extLst>
          </p:cNvPr>
          <p:cNvSpPr>
            <a:spLocks noEditPoints="1"/>
          </p:cNvSpPr>
          <p:nvPr userDrawn="1"/>
        </p:nvSpPr>
        <p:spPr bwMode="auto">
          <a:xfrm>
            <a:off x="576797" y="1781618"/>
            <a:ext cx="267354" cy="270985"/>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2"/>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12" name="Freeform 76">
            <a:extLst>
              <a:ext uri="{FF2B5EF4-FFF2-40B4-BE49-F238E27FC236}">
                <a16:creationId xmlns:a16="http://schemas.microsoft.com/office/drawing/2014/main" id="{9AD7BC7E-6B76-5AD5-EE09-00054800E6E4}"/>
              </a:ext>
            </a:extLst>
          </p:cNvPr>
          <p:cNvSpPr>
            <a:spLocks noChangeArrowheads="1"/>
          </p:cNvSpPr>
          <p:nvPr userDrawn="1"/>
        </p:nvSpPr>
        <p:spPr bwMode="auto">
          <a:xfrm>
            <a:off x="653688" y="3755993"/>
            <a:ext cx="113572" cy="199597"/>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bg2"/>
          </a:solidFill>
          <a:ln>
            <a:noFill/>
          </a:ln>
          <a:effectLst/>
        </p:spPr>
        <p:txBody>
          <a:bodyPr wrap="none" lIns="38405" tIns="19202" rIns="38405" bIns="19202" anchor="ctr"/>
          <a:lstStyle/>
          <a:p>
            <a:endParaRPr lang="en-GB">
              <a:latin typeface="Trebuchet MS" pitchFamily="34" charset="0"/>
            </a:endParaRPr>
          </a:p>
        </p:txBody>
      </p:sp>
      <p:sp>
        <p:nvSpPr>
          <p:cNvPr id="20" name="Freeform 9">
            <a:extLst>
              <a:ext uri="{FF2B5EF4-FFF2-40B4-BE49-F238E27FC236}">
                <a16:creationId xmlns:a16="http://schemas.microsoft.com/office/drawing/2014/main" id="{A66C4473-D2A5-7115-AE39-353013F18D1B}"/>
              </a:ext>
            </a:extLst>
          </p:cNvPr>
          <p:cNvSpPr>
            <a:spLocks noEditPoints="1"/>
          </p:cNvSpPr>
          <p:nvPr userDrawn="1"/>
        </p:nvSpPr>
        <p:spPr bwMode="auto">
          <a:xfrm>
            <a:off x="4140029" y="4852165"/>
            <a:ext cx="200025" cy="182562"/>
          </a:xfrm>
          <a:custGeom>
            <a:avLst/>
            <a:gdLst>
              <a:gd name="T0" fmla="*/ 15 w 68"/>
              <a:gd name="T1" fmla="*/ 62 h 62"/>
              <a:gd name="T2" fmla="*/ 2 w 68"/>
              <a:gd name="T3" fmla="*/ 62 h 62"/>
              <a:gd name="T4" fmla="*/ 2 w 68"/>
              <a:gd name="T5" fmla="*/ 20 h 62"/>
              <a:gd name="T6" fmla="*/ 15 w 68"/>
              <a:gd name="T7" fmla="*/ 20 h 62"/>
              <a:gd name="T8" fmla="*/ 15 w 68"/>
              <a:gd name="T9" fmla="*/ 62 h 62"/>
              <a:gd name="T10" fmla="*/ 8 w 68"/>
              <a:gd name="T11" fmla="*/ 14 h 62"/>
              <a:gd name="T12" fmla="*/ 8 w 68"/>
              <a:gd name="T13" fmla="*/ 14 h 62"/>
              <a:gd name="T14" fmla="*/ 0 w 68"/>
              <a:gd name="T15" fmla="*/ 7 h 62"/>
              <a:gd name="T16" fmla="*/ 8 w 68"/>
              <a:gd name="T17" fmla="*/ 0 h 62"/>
              <a:gd name="T18" fmla="*/ 16 w 68"/>
              <a:gd name="T19" fmla="*/ 7 h 62"/>
              <a:gd name="T20" fmla="*/ 8 w 68"/>
              <a:gd name="T21" fmla="*/ 14 h 62"/>
              <a:gd name="T22" fmla="*/ 68 w 68"/>
              <a:gd name="T23" fmla="*/ 62 h 62"/>
              <a:gd name="T24" fmla="*/ 53 w 68"/>
              <a:gd name="T25" fmla="*/ 62 h 62"/>
              <a:gd name="T26" fmla="*/ 53 w 68"/>
              <a:gd name="T27" fmla="*/ 40 h 62"/>
              <a:gd name="T28" fmla="*/ 46 w 68"/>
              <a:gd name="T29" fmla="*/ 30 h 62"/>
              <a:gd name="T30" fmla="*/ 39 w 68"/>
              <a:gd name="T31" fmla="*/ 36 h 62"/>
              <a:gd name="T32" fmla="*/ 38 w 68"/>
              <a:gd name="T33" fmla="*/ 39 h 62"/>
              <a:gd name="T34" fmla="*/ 38 w 68"/>
              <a:gd name="T35" fmla="*/ 62 h 62"/>
              <a:gd name="T36" fmla="*/ 23 w 68"/>
              <a:gd name="T37" fmla="*/ 62 h 62"/>
              <a:gd name="T38" fmla="*/ 23 w 68"/>
              <a:gd name="T39" fmla="*/ 20 h 62"/>
              <a:gd name="T40" fmla="*/ 38 w 68"/>
              <a:gd name="T41" fmla="*/ 20 h 62"/>
              <a:gd name="T42" fmla="*/ 38 w 68"/>
              <a:gd name="T43" fmla="*/ 26 h 62"/>
              <a:gd name="T44" fmla="*/ 51 w 68"/>
              <a:gd name="T45" fmla="*/ 19 h 62"/>
              <a:gd name="T46" fmla="*/ 68 w 68"/>
              <a:gd name="T47" fmla="*/ 38 h 62"/>
              <a:gd name="T48" fmla="*/ 68 w 68"/>
              <a:gd name="T49"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2">
                <a:moveTo>
                  <a:pt x="15" y="62"/>
                </a:moveTo>
                <a:cubicBezTo>
                  <a:pt x="2" y="62"/>
                  <a:pt x="2" y="62"/>
                  <a:pt x="2" y="62"/>
                </a:cubicBezTo>
                <a:cubicBezTo>
                  <a:pt x="2" y="20"/>
                  <a:pt x="2" y="20"/>
                  <a:pt x="2" y="20"/>
                </a:cubicBezTo>
                <a:cubicBezTo>
                  <a:pt x="15" y="20"/>
                  <a:pt x="15" y="20"/>
                  <a:pt x="15" y="20"/>
                </a:cubicBezTo>
                <a:lnTo>
                  <a:pt x="15" y="62"/>
                </a:lnTo>
                <a:close/>
                <a:moveTo>
                  <a:pt x="8" y="14"/>
                </a:moveTo>
                <a:cubicBezTo>
                  <a:pt x="8" y="14"/>
                  <a:pt x="8" y="14"/>
                  <a:pt x="8" y="14"/>
                </a:cubicBezTo>
                <a:cubicBezTo>
                  <a:pt x="3" y="14"/>
                  <a:pt x="0" y="11"/>
                  <a:pt x="0" y="7"/>
                </a:cubicBezTo>
                <a:cubicBezTo>
                  <a:pt x="0" y="3"/>
                  <a:pt x="3" y="0"/>
                  <a:pt x="8" y="0"/>
                </a:cubicBezTo>
                <a:cubicBezTo>
                  <a:pt x="13" y="0"/>
                  <a:pt x="16" y="3"/>
                  <a:pt x="16" y="7"/>
                </a:cubicBezTo>
                <a:cubicBezTo>
                  <a:pt x="16" y="11"/>
                  <a:pt x="13" y="14"/>
                  <a:pt x="8" y="14"/>
                </a:cubicBezTo>
                <a:close/>
                <a:moveTo>
                  <a:pt x="68" y="62"/>
                </a:moveTo>
                <a:cubicBezTo>
                  <a:pt x="53" y="62"/>
                  <a:pt x="53" y="62"/>
                  <a:pt x="53" y="62"/>
                </a:cubicBezTo>
                <a:cubicBezTo>
                  <a:pt x="53" y="40"/>
                  <a:pt x="53" y="40"/>
                  <a:pt x="53" y="40"/>
                </a:cubicBezTo>
                <a:cubicBezTo>
                  <a:pt x="53" y="34"/>
                  <a:pt x="51" y="30"/>
                  <a:pt x="46" y="30"/>
                </a:cubicBezTo>
                <a:cubicBezTo>
                  <a:pt x="42" y="30"/>
                  <a:pt x="40" y="33"/>
                  <a:pt x="39" y="36"/>
                </a:cubicBezTo>
                <a:cubicBezTo>
                  <a:pt x="38" y="36"/>
                  <a:pt x="38" y="38"/>
                  <a:pt x="38" y="39"/>
                </a:cubicBezTo>
                <a:cubicBezTo>
                  <a:pt x="38" y="62"/>
                  <a:pt x="38" y="62"/>
                  <a:pt x="38" y="62"/>
                </a:cubicBezTo>
                <a:cubicBezTo>
                  <a:pt x="23" y="62"/>
                  <a:pt x="23" y="62"/>
                  <a:pt x="23" y="62"/>
                </a:cubicBezTo>
                <a:cubicBezTo>
                  <a:pt x="23" y="62"/>
                  <a:pt x="23" y="23"/>
                  <a:pt x="23" y="20"/>
                </a:cubicBezTo>
                <a:cubicBezTo>
                  <a:pt x="38" y="20"/>
                  <a:pt x="38" y="20"/>
                  <a:pt x="38" y="20"/>
                </a:cubicBezTo>
                <a:cubicBezTo>
                  <a:pt x="38" y="26"/>
                  <a:pt x="38" y="26"/>
                  <a:pt x="38" y="26"/>
                </a:cubicBezTo>
                <a:cubicBezTo>
                  <a:pt x="39" y="23"/>
                  <a:pt x="44" y="19"/>
                  <a:pt x="51" y="19"/>
                </a:cubicBezTo>
                <a:cubicBezTo>
                  <a:pt x="61" y="19"/>
                  <a:pt x="68" y="25"/>
                  <a:pt x="68" y="38"/>
                </a:cubicBezTo>
                <a:lnTo>
                  <a:pt x="68" y="6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AT"/>
          </a:p>
        </p:txBody>
      </p:sp>
      <p:sp>
        <p:nvSpPr>
          <p:cNvPr id="25" name="Freeform 5">
            <a:extLst>
              <a:ext uri="{FF2B5EF4-FFF2-40B4-BE49-F238E27FC236}">
                <a16:creationId xmlns:a16="http://schemas.microsoft.com/office/drawing/2014/main" id="{0DA90A9A-7A57-1B12-7637-2D2B371E6738}"/>
              </a:ext>
            </a:extLst>
          </p:cNvPr>
          <p:cNvSpPr>
            <a:spLocks noEditPoints="1"/>
          </p:cNvSpPr>
          <p:nvPr userDrawn="1"/>
        </p:nvSpPr>
        <p:spPr bwMode="auto">
          <a:xfrm rot="1963611">
            <a:off x="6488879" y="1331317"/>
            <a:ext cx="799810" cy="468771"/>
          </a:xfrm>
          <a:custGeom>
            <a:avLst/>
            <a:gdLst>
              <a:gd name="T0" fmla="*/ 663 w 936"/>
              <a:gd name="T1" fmla="*/ 0 h 547"/>
              <a:gd name="T2" fmla="*/ 390 w 936"/>
              <a:gd name="T3" fmla="*/ 268 h 547"/>
              <a:gd name="T4" fmla="*/ 297 w 936"/>
              <a:gd name="T5" fmla="*/ 268 h 547"/>
              <a:gd name="T6" fmla="*/ 289 w 936"/>
              <a:gd name="T7" fmla="*/ 246 h 547"/>
              <a:gd name="T8" fmla="*/ 232 w 936"/>
              <a:gd name="T9" fmla="*/ 219 h 547"/>
              <a:gd name="T10" fmla="*/ 213 w 936"/>
              <a:gd name="T11" fmla="*/ 225 h 547"/>
              <a:gd name="T12" fmla="*/ 204 w 936"/>
              <a:gd name="T13" fmla="*/ 232 h 547"/>
              <a:gd name="T14" fmla="*/ 110 w 936"/>
              <a:gd name="T15" fmla="*/ 164 h 547"/>
              <a:gd name="T16" fmla="*/ 113 w 936"/>
              <a:gd name="T17" fmla="*/ 156 h 547"/>
              <a:gd name="T18" fmla="*/ 85 w 936"/>
              <a:gd name="T19" fmla="*/ 104 h 547"/>
              <a:gd name="T20" fmla="*/ 33 w 936"/>
              <a:gd name="T21" fmla="*/ 132 h 547"/>
              <a:gd name="T22" fmla="*/ 62 w 936"/>
              <a:gd name="T23" fmla="*/ 184 h 547"/>
              <a:gd name="T24" fmla="*/ 104 w 936"/>
              <a:gd name="T25" fmla="*/ 172 h 547"/>
              <a:gd name="T26" fmla="*/ 198 w 936"/>
              <a:gd name="T27" fmla="*/ 240 h 547"/>
              <a:gd name="T28" fmla="*/ 188 w 936"/>
              <a:gd name="T29" fmla="*/ 260 h 547"/>
              <a:gd name="T30" fmla="*/ 194 w 936"/>
              <a:gd name="T31" fmla="*/ 302 h 547"/>
              <a:gd name="T32" fmla="*/ 202 w 936"/>
              <a:gd name="T33" fmla="*/ 313 h 547"/>
              <a:gd name="T34" fmla="*/ 71 w 936"/>
              <a:gd name="T35" fmla="*/ 444 h 547"/>
              <a:gd name="T36" fmla="*/ 58 w 936"/>
              <a:gd name="T37" fmla="*/ 438 h 547"/>
              <a:gd name="T38" fmla="*/ 7 w 936"/>
              <a:gd name="T39" fmla="*/ 466 h 547"/>
              <a:gd name="T40" fmla="*/ 35 w 936"/>
              <a:gd name="T41" fmla="*/ 517 h 547"/>
              <a:gd name="T42" fmla="*/ 86 w 936"/>
              <a:gd name="T43" fmla="*/ 489 h 547"/>
              <a:gd name="T44" fmla="*/ 78 w 936"/>
              <a:gd name="T45" fmla="*/ 451 h 547"/>
              <a:gd name="T46" fmla="*/ 210 w 936"/>
              <a:gd name="T47" fmla="*/ 319 h 547"/>
              <a:gd name="T48" fmla="*/ 251 w 936"/>
              <a:gd name="T49" fmla="*/ 329 h 547"/>
              <a:gd name="T50" fmla="*/ 270 w 936"/>
              <a:gd name="T51" fmla="*/ 322 h 547"/>
              <a:gd name="T52" fmla="*/ 297 w 936"/>
              <a:gd name="T53" fmla="*/ 278 h 547"/>
              <a:gd name="T54" fmla="*/ 390 w 936"/>
              <a:gd name="T55" fmla="*/ 278 h 547"/>
              <a:gd name="T56" fmla="*/ 663 w 936"/>
              <a:gd name="T57" fmla="*/ 547 h 547"/>
              <a:gd name="T58" fmla="*/ 936 w 936"/>
              <a:gd name="T59" fmla="*/ 274 h 547"/>
              <a:gd name="T60" fmla="*/ 663 w 936"/>
              <a:gd name="T61" fmla="*/ 0 h 547"/>
              <a:gd name="T62" fmla="*/ 265 w 936"/>
              <a:gd name="T63" fmla="*/ 313 h 547"/>
              <a:gd name="T64" fmla="*/ 249 w 936"/>
              <a:gd name="T65" fmla="*/ 319 h 547"/>
              <a:gd name="T66" fmla="*/ 202 w 936"/>
              <a:gd name="T67" fmla="*/ 297 h 547"/>
              <a:gd name="T68" fmla="*/ 197 w 936"/>
              <a:gd name="T69" fmla="*/ 262 h 547"/>
              <a:gd name="T70" fmla="*/ 206 w 936"/>
              <a:gd name="T71" fmla="*/ 246 h 547"/>
              <a:gd name="T72" fmla="*/ 206 w 936"/>
              <a:gd name="T73" fmla="*/ 244 h 547"/>
              <a:gd name="T74" fmla="*/ 219 w 936"/>
              <a:gd name="T75" fmla="*/ 234 h 547"/>
              <a:gd name="T76" fmla="*/ 234 w 936"/>
              <a:gd name="T77" fmla="*/ 228 h 547"/>
              <a:gd name="T78" fmla="*/ 281 w 936"/>
              <a:gd name="T79" fmla="*/ 251 h 547"/>
              <a:gd name="T80" fmla="*/ 265 w 936"/>
              <a:gd name="T81" fmla="*/ 313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36" h="547">
                <a:moveTo>
                  <a:pt x="663" y="0"/>
                </a:moveTo>
                <a:cubicBezTo>
                  <a:pt x="514" y="0"/>
                  <a:pt x="393" y="120"/>
                  <a:pt x="390" y="268"/>
                </a:cubicBezTo>
                <a:cubicBezTo>
                  <a:pt x="297" y="268"/>
                  <a:pt x="297" y="268"/>
                  <a:pt x="297" y="268"/>
                </a:cubicBezTo>
                <a:cubicBezTo>
                  <a:pt x="296" y="261"/>
                  <a:pt x="294" y="253"/>
                  <a:pt x="289" y="246"/>
                </a:cubicBezTo>
                <a:cubicBezTo>
                  <a:pt x="278" y="226"/>
                  <a:pt x="255" y="215"/>
                  <a:pt x="232" y="219"/>
                </a:cubicBezTo>
                <a:cubicBezTo>
                  <a:pt x="226" y="220"/>
                  <a:pt x="219" y="222"/>
                  <a:pt x="213" y="225"/>
                </a:cubicBezTo>
                <a:cubicBezTo>
                  <a:pt x="210" y="227"/>
                  <a:pt x="207" y="230"/>
                  <a:pt x="204" y="232"/>
                </a:cubicBezTo>
                <a:cubicBezTo>
                  <a:pt x="110" y="164"/>
                  <a:pt x="110" y="164"/>
                  <a:pt x="110" y="164"/>
                </a:cubicBezTo>
                <a:cubicBezTo>
                  <a:pt x="111" y="161"/>
                  <a:pt x="112" y="158"/>
                  <a:pt x="113" y="156"/>
                </a:cubicBezTo>
                <a:cubicBezTo>
                  <a:pt x="119" y="134"/>
                  <a:pt x="107" y="111"/>
                  <a:pt x="85" y="104"/>
                </a:cubicBezTo>
                <a:cubicBezTo>
                  <a:pt x="63" y="98"/>
                  <a:pt x="40" y="111"/>
                  <a:pt x="33" y="132"/>
                </a:cubicBezTo>
                <a:cubicBezTo>
                  <a:pt x="27" y="154"/>
                  <a:pt x="40" y="178"/>
                  <a:pt x="62" y="184"/>
                </a:cubicBezTo>
                <a:cubicBezTo>
                  <a:pt x="77" y="188"/>
                  <a:pt x="94" y="183"/>
                  <a:pt x="104" y="172"/>
                </a:cubicBezTo>
                <a:cubicBezTo>
                  <a:pt x="198" y="240"/>
                  <a:pt x="198" y="240"/>
                  <a:pt x="198" y="240"/>
                </a:cubicBezTo>
                <a:cubicBezTo>
                  <a:pt x="193" y="246"/>
                  <a:pt x="190" y="252"/>
                  <a:pt x="188" y="260"/>
                </a:cubicBezTo>
                <a:cubicBezTo>
                  <a:pt x="184" y="274"/>
                  <a:pt x="186" y="289"/>
                  <a:pt x="194" y="302"/>
                </a:cubicBezTo>
                <a:cubicBezTo>
                  <a:pt x="196" y="306"/>
                  <a:pt x="199" y="309"/>
                  <a:pt x="202" y="313"/>
                </a:cubicBezTo>
                <a:cubicBezTo>
                  <a:pt x="71" y="444"/>
                  <a:pt x="71" y="444"/>
                  <a:pt x="71" y="444"/>
                </a:cubicBezTo>
                <a:cubicBezTo>
                  <a:pt x="67" y="441"/>
                  <a:pt x="63" y="440"/>
                  <a:pt x="58" y="438"/>
                </a:cubicBezTo>
                <a:cubicBezTo>
                  <a:pt x="36" y="431"/>
                  <a:pt x="13" y="445"/>
                  <a:pt x="7" y="466"/>
                </a:cubicBezTo>
                <a:cubicBezTo>
                  <a:pt x="0" y="488"/>
                  <a:pt x="13" y="511"/>
                  <a:pt x="35" y="517"/>
                </a:cubicBezTo>
                <a:cubicBezTo>
                  <a:pt x="57" y="524"/>
                  <a:pt x="80" y="511"/>
                  <a:pt x="86" y="489"/>
                </a:cubicBezTo>
                <a:cubicBezTo>
                  <a:pt x="90" y="476"/>
                  <a:pt x="87" y="461"/>
                  <a:pt x="78" y="451"/>
                </a:cubicBezTo>
                <a:cubicBezTo>
                  <a:pt x="210" y="319"/>
                  <a:pt x="210" y="319"/>
                  <a:pt x="210" y="319"/>
                </a:cubicBezTo>
                <a:cubicBezTo>
                  <a:pt x="221" y="327"/>
                  <a:pt x="236" y="331"/>
                  <a:pt x="251" y="329"/>
                </a:cubicBezTo>
                <a:cubicBezTo>
                  <a:pt x="257" y="327"/>
                  <a:pt x="264" y="325"/>
                  <a:pt x="270" y="322"/>
                </a:cubicBezTo>
                <a:cubicBezTo>
                  <a:pt x="286" y="312"/>
                  <a:pt x="296" y="296"/>
                  <a:pt x="297" y="278"/>
                </a:cubicBezTo>
                <a:cubicBezTo>
                  <a:pt x="390" y="278"/>
                  <a:pt x="390" y="278"/>
                  <a:pt x="390" y="278"/>
                </a:cubicBezTo>
                <a:cubicBezTo>
                  <a:pt x="392" y="427"/>
                  <a:pt x="514" y="547"/>
                  <a:pt x="663" y="547"/>
                </a:cubicBezTo>
                <a:cubicBezTo>
                  <a:pt x="814" y="547"/>
                  <a:pt x="936" y="425"/>
                  <a:pt x="936" y="274"/>
                </a:cubicBezTo>
                <a:cubicBezTo>
                  <a:pt x="936" y="123"/>
                  <a:pt x="814" y="0"/>
                  <a:pt x="663" y="0"/>
                </a:cubicBezTo>
                <a:close/>
                <a:moveTo>
                  <a:pt x="265" y="313"/>
                </a:moveTo>
                <a:cubicBezTo>
                  <a:pt x="260" y="316"/>
                  <a:pt x="254" y="318"/>
                  <a:pt x="249" y="319"/>
                </a:cubicBezTo>
                <a:cubicBezTo>
                  <a:pt x="230" y="322"/>
                  <a:pt x="212" y="313"/>
                  <a:pt x="202" y="297"/>
                </a:cubicBezTo>
                <a:cubicBezTo>
                  <a:pt x="196" y="286"/>
                  <a:pt x="194" y="274"/>
                  <a:pt x="197" y="262"/>
                </a:cubicBezTo>
                <a:cubicBezTo>
                  <a:pt x="199" y="256"/>
                  <a:pt x="202" y="250"/>
                  <a:pt x="206" y="246"/>
                </a:cubicBezTo>
                <a:cubicBezTo>
                  <a:pt x="206" y="244"/>
                  <a:pt x="206" y="244"/>
                  <a:pt x="206" y="244"/>
                </a:cubicBezTo>
                <a:cubicBezTo>
                  <a:pt x="209" y="241"/>
                  <a:pt x="214" y="237"/>
                  <a:pt x="219" y="234"/>
                </a:cubicBezTo>
                <a:cubicBezTo>
                  <a:pt x="223" y="231"/>
                  <a:pt x="229" y="229"/>
                  <a:pt x="234" y="228"/>
                </a:cubicBezTo>
                <a:cubicBezTo>
                  <a:pt x="253" y="226"/>
                  <a:pt x="272" y="235"/>
                  <a:pt x="281" y="251"/>
                </a:cubicBezTo>
                <a:cubicBezTo>
                  <a:pt x="294" y="273"/>
                  <a:pt x="287" y="301"/>
                  <a:pt x="265" y="313"/>
                </a:cubicBezTo>
                <a:close/>
              </a:path>
            </a:pathLst>
          </a:custGeom>
          <a:noFill/>
          <a:ln w="25400">
            <a:solidFill>
              <a:schemeClr val="accent3"/>
            </a:solidFill>
          </a:ln>
          <a:effectLst>
            <a:outerShdw blurRad="139700" dist="88900" dir="2700000" algn="tl" rotWithShape="0">
              <a:prstClr val="black">
                <a:alpha val="36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7B39892D-342F-8A3C-6069-F3015EF9AB0C}"/>
              </a:ext>
            </a:extLst>
          </p:cNvPr>
          <p:cNvSpPr>
            <a:spLocks/>
          </p:cNvSpPr>
          <p:nvPr userDrawn="1"/>
        </p:nvSpPr>
        <p:spPr bwMode="auto">
          <a:xfrm>
            <a:off x="7037388" y="2701925"/>
            <a:ext cx="117475" cy="92075"/>
          </a:xfrm>
          <a:custGeom>
            <a:avLst/>
            <a:gdLst>
              <a:gd name="T0" fmla="*/ 36 w 74"/>
              <a:gd name="T1" fmla="*/ 2 h 58"/>
              <a:gd name="T2" fmla="*/ 38 w 74"/>
              <a:gd name="T3" fmla="*/ 0 h 58"/>
              <a:gd name="T4" fmla="*/ 44 w 74"/>
              <a:gd name="T5" fmla="*/ 2 h 58"/>
              <a:gd name="T6" fmla="*/ 49 w 74"/>
              <a:gd name="T7" fmla="*/ 12 h 58"/>
              <a:gd name="T8" fmla="*/ 51 w 74"/>
              <a:gd name="T9" fmla="*/ 12 h 58"/>
              <a:gd name="T10" fmla="*/ 51 w 74"/>
              <a:gd name="T11" fmla="*/ 8 h 58"/>
              <a:gd name="T12" fmla="*/ 55 w 74"/>
              <a:gd name="T13" fmla="*/ 8 h 58"/>
              <a:gd name="T14" fmla="*/ 57 w 74"/>
              <a:gd name="T15" fmla="*/ 12 h 58"/>
              <a:gd name="T16" fmla="*/ 59 w 74"/>
              <a:gd name="T17" fmla="*/ 14 h 58"/>
              <a:gd name="T18" fmla="*/ 61 w 74"/>
              <a:gd name="T19" fmla="*/ 14 h 58"/>
              <a:gd name="T20" fmla="*/ 63 w 74"/>
              <a:gd name="T21" fmla="*/ 19 h 58"/>
              <a:gd name="T22" fmla="*/ 65 w 74"/>
              <a:gd name="T23" fmla="*/ 19 h 58"/>
              <a:gd name="T24" fmla="*/ 65 w 74"/>
              <a:gd name="T25" fmla="*/ 31 h 58"/>
              <a:gd name="T26" fmla="*/ 65 w 74"/>
              <a:gd name="T27" fmla="*/ 37 h 58"/>
              <a:gd name="T28" fmla="*/ 70 w 74"/>
              <a:gd name="T29" fmla="*/ 41 h 58"/>
              <a:gd name="T30" fmla="*/ 70 w 74"/>
              <a:gd name="T31" fmla="*/ 41 h 58"/>
              <a:gd name="T32" fmla="*/ 72 w 74"/>
              <a:gd name="T33" fmla="*/ 45 h 58"/>
              <a:gd name="T34" fmla="*/ 74 w 74"/>
              <a:gd name="T35" fmla="*/ 48 h 58"/>
              <a:gd name="T36" fmla="*/ 63 w 74"/>
              <a:gd name="T37" fmla="*/ 43 h 58"/>
              <a:gd name="T38" fmla="*/ 59 w 74"/>
              <a:gd name="T39" fmla="*/ 43 h 58"/>
              <a:gd name="T40" fmla="*/ 55 w 74"/>
              <a:gd name="T41" fmla="*/ 45 h 58"/>
              <a:gd name="T42" fmla="*/ 47 w 74"/>
              <a:gd name="T43" fmla="*/ 50 h 58"/>
              <a:gd name="T44" fmla="*/ 47 w 74"/>
              <a:gd name="T45" fmla="*/ 56 h 58"/>
              <a:gd name="T46" fmla="*/ 44 w 74"/>
              <a:gd name="T47" fmla="*/ 56 h 58"/>
              <a:gd name="T48" fmla="*/ 40 w 74"/>
              <a:gd name="T49" fmla="*/ 54 h 58"/>
              <a:gd name="T50" fmla="*/ 34 w 74"/>
              <a:gd name="T51" fmla="*/ 54 h 58"/>
              <a:gd name="T52" fmla="*/ 27 w 74"/>
              <a:gd name="T53" fmla="*/ 56 h 58"/>
              <a:gd name="T54" fmla="*/ 27 w 74"/>
              <a:gd name="T55" fmla="*/ 58 h 58"/>
              <a:gd name="T56" fmla="*/ 25 w 74"/>
              <a:gd name="T57" fmla="*/ 56 h 58"/>
              <a:gd name="T58" fmla="*/ 17 w 74"/>
              <a:gd name="T59" fmla="*/ 56 h 58"/>
              <a:gd name="T60" fmla="*/ 13 w 74"/>
              <a:gd name="T61" fmla="*/ 56 h 58"/>
              <a:gd name="T62" fmla="*/ 9 w 74"/>
              <a:gd name="T63" fmla="*/ 58 h 58"/>
              <a:gd name="T64" fmla="*/ 13 w 74"/>
              <a:gd name="T65" fmla="*/ 56 h 58"/>
              <a:gd name="T66" fmla="*/ 9 w 74"/>
              <a:gd name="T67" fmla="*/ 56 h 58"/>
              <a:gd name="T68" fmla="*/ 8 w 74"/>
              <a:gd name="T69" fmla="*/ 52 h 58"/>
              <a:gd name="T70" fmla="*/ 9 w 74"/>
              <a:gd name="T71" fmla="*/ 50 h 58"/>
              <a:gd name="T72" fmla="*/ 6 w 74"/>
              <a:gd name="T73" fmla="*/ 50 h 58"/>
              <a:gd name="T74" fmla="*/ 4 w 74"/>
              <a:gd name="T75" fmla="*/ 48 h 58"/>
              <a:gd name="T76" fmla="*/ 2 w 74"/>
              <a:gd name="T77" fmla="*/ 46 h 58"/>
              <a:gd name="T78" fmla="*/ 6 w 74"/>
              <a:gd name="T79" fmla="*/ 39 h 58"/>
              <a:gd name="T80" fmla="*/ 4 w 74"/>
              <a:gd name="T81" fmla="*/ 33 h 58"/>
              <a:gd name="T82" fmla="*/ 2 w 74"/>
              <a:gd name="T83" fmla="*/ 31 h 58"/>
              <a:gd name="T84" fmla="*/ 2 w 74"/>
              <a:gd name="T85" fmla="*/ 27 h 58"/>
              <a:gd name="T86" fmla="*/ 2 w 74"/>
              <a:gd name="T87" fmla="*/ 21 h 58"/>
              <a:gd name="T88" fmla="*/ 4 w 74"/>
              <a:gd name="T89" fmla="*/ 23 h 58"/>
              <a:gd name="T90" fmla="*/ 9 w 74"/>
              <a:gd name="T91" fmla="*/ 27 h 58"/>
              <a:gd name="T92" fmla="*/ 13 w 74"/>
              <a:gd name="T93" fmla="*/ 27 h 58"/>
              <a:gd name="T94" fmla="*/ 19 w 74"/>
              <a:gd name="T95" fmla="*/ 17 h 58"/>
              <a:gd name="T96" fmla="*/ 23 w 74"/>
              <a:gd name="T97" fmla="*/ 16 h 58"/>
              <a:gd name="T98" fmla="*/ 27 w 74"/>
              <a:gd name="T99" fmla="*/ 12 h 58"/>
              <a:gd name="T100" fmla="*/ 30 w 74"/>
              <a:gd name="T101" fmla="*/ 12 h 58"/>
              <a:gd name="T102" fmla="*/ 32 w 74"/>
              <a:gd name="T103" fmla="*/ 12 h 58"/>
              <a:gd name="T104" fmla="*/ 32 w 74"/>
              <a:gd name="T105" fmla="*/ 10 h 58"/>
              <a:gd name="T106" fmla="*/ 32 w 74"/>
              <a:gd name="T107" fmla="*/ 4 h 58"/>
              <a:gd name="T108" fmla="*/ 32 w 74"/>
              <a:gd name="T109" fmla="*/ 2 h 58"/>
              <a:gd name="T110" fmla="*/ 34 w 74"/>
              <a:gd name="T111"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58">
                <a:moveTo>
                  <a:pt x="34" y="2"/>
                </a:moveTo>
                <a:lnTo>
                  <a:pt x="36" y="2"/>
                </a:lnTo>
                <a:lnTo>
                  <a:pt x="36" y="2"/>
                </a:lnTo>
                <a:lnTo>
                  <a:pt x="38" y="0"/>
                </a:lnTo>
                <a:lnTo>
                  <a:pt x="40" y="2"/>
                </a:lnTo>
                <a:lnTo>
                  <a:pt x="44" y="2"/>
                </a:lnTo>
                <a:lnTo>
                  <a:pt x="44" y="8"/>
                </a:lnTo>
                <a:lnTo>
                  <a:pt x="49" y="12"/>
                </a:lnTo>
                <a:lnTo>
                  <a:pt x="51" y="12"/>
                </a:lnTo>
                <a:lnTo>
                  <a:pt x="51" y="12"/>
                </a:lnTo>
                <a:lnTo>
                  <a:pt x="51" y="10"/>
                </a:lnTo>
                <a:lnTo>
                  <a:pt x="51" y="8"/>
                </a:lnTo>
                <a:lnTo>
                  <a:pt x="53" y="8"/>
                </a:lnTo>
                <a:lnTo>
                  <a:pt x="55" y="8"/>
                </a:lnTo>
                <a:lnTo>
                  <a:pt x="57" y="8"/>
                </a:lnTo>
                <a:lnTo>
                  <a:pt x="57" y="12"/>
                </a:lnTo>
                <a:lnTo>
                  <a:pt x="57" y="14"/>
                </a:lnTo>
                <a:lnTo>
                  <a:pt x="59" y="14"/>
                </a:lnTo>
                <a:lnTo>
                  <a:pt x="61" y="16"/>
                </a:lnTo>
                <a:lnTo>
                  <a:pt x="61" y="14"/>
                </a:lnTo>
                <a:lnTo>
                  <a:pt x="63" y="14"/>
                </a:lnTo>
                <a:lnTo>
                  <a:pt x="63" y="19"/>
                </a:lnTo>
                <a:lnTo>
                  <a:pt x="65" y="19"/>
                </a:lnTo>
                <a:lnTo>
                  <a:pt x="65" y="19"/>
                </a:lnTo>
                <a:lnTo>
                  <a:pt x="65" y="27"/>
                </a:lnTo>
                <a:lnTo>
                  <a:pt x="65" y="31"/>
                </a:lnTo>
                <a:lnTo>
                  <a:pt x="65" y="37"/>
                </a:lnTo>
                <a:lnTo>
                  <a:pt x="65" y="37"/>
                </a:lnTo>
                <a:lnTo>
                  <a:pt x="68" y="41"/>
                </a:lnTo>
                <a:lnTo>
                  <a:pt x="70" y="41"/>
                </a:lnTo>
                <a:lnTo>
                  <a:pt x="70" y="41"/>
                </a:lnTo>
                <a:lnTo>
                  <a:pt x="70" y="41"/>
                </a:lnTo>
                <a:lnTo>
                  <a:pt x="72" y="41"/>
                </a:lnTo>
                <a:lnTo>
                  <a:pt x="72" y="45"/>
                </a:lnTo>
                <a:lnTo>
                  <a:pt x="74" y="45"/>
                </a:lnTo>
                <a:lnTo>
                  <a:pt x="74" y="48"/>
                </a:lnTo>
                <a:lnTo>
                  <a:pt x="66" y="46"/>
                </a:lnTo>
                <a:lnTo>
                  <a:pt x="63" y="43"/>
                </a:lnTo>
                <a:lnTo>
                  <a:pt x="61" y="43"/>
                </a:lnTo>
                <a:lnTo>
                  <a:pt x="59" y="43"/>
                </a:lnTo>
                <a:lnTo>
                  <a:pt x="57" y="45"/>
                </a:lnTo>
                <a:lnTo>
                  <a:pt x="55" y="45"/>
                </a:lnTo>
                <a:lnTo>
                  <a:pt x="51" y="48"/>
                </a:lnTo>
                <a:lnTo>
                  <a:pt x="47" y="50"/>
                </a:lnTo>
                <a:lnTo>
                  <a:pt x="47" y="54"/>
                </a:lnTo>
                <a:lnTo>
                  <a:pt x="47" y="56"/>
                </a:lnTo>
                <a:lnTo>
                  <a:pt x="46" y="56"/>
                </a:lnTo>
                <a:lnTo>
                  <a:pt x="44" y="56"/>
                </a:lnTo>
                <a:lnTo>
                  <a:pt x="44" y="56"/>
                </a:lnTo>
                <a:lnTo>
                  <a:pt x="40" y="54"/>
                </a:lnTo>
                <a:lnTo>
                  <a:pt x="36" y="54"/>
                </a:lnTo>
                <a:lnTo>
                  <a:pt x="34" y="54"/>
                </a:lnTo>
                <a:lnTo>
                  <a:pt x="28" y="52"/>
                </a:lnTo>
                <a:lnTo>
                  <a:pt x="27" y="56"/>
                </a:lnTo>
                <a:lnTo>
                  <a:pt x="27" y="56"/>
                </a:lnTo>
                <a:lnTo>
                  <a:pt x="27" y="58"/>
                </a:lnTo>
                <a:lnTo>
                  <a:pt x="25" y="56"/>
                </a:lnTo>
                <a:lnTo>
                  <a:pt x="25" y="56"/>
                </a:lnTo>
                <a:lnTo>
                  <a:pt x="19" y="54"/>
                </a:lnTo>
                <a:lnTo>
                  <a:pt x="17" y="56"/>
                </a:lnTo>
                <a:lnTo>
                  <a:pt x="15" y="56"/>
                </a:lnTo>
                <a:lnTo>
                  <a:pt x="13" y="56"/>
                </a:lnTo>
                <a:lnTo>
                  <a:pt x="9" y="58"/>
                </a:lnTo>
                <a:lnTo>
                  <a:pt x="9" y="58"/>
                </a:lnTo>
                <a:lnTo>
                  <a:pt x="13" y="56"/>
                </a:lnTo>
                <a:lnTo>
                  <a:pt x="13" y="56"/>
                </a:lnTo>
                <a:lnTo>
                  <a:pt x="13" y="54"/>
                </a:lnTo>
                <a:lnTo>
                  <a:pt x="9" y="56"/>
                </a:lnTo>
                <a:lnTo>
                  <a:pt x="8" y="52"/>
                </a:lnTo>
                <a:lnTo>
                  <a:pt x="8" y="52"/>
                </a:lnTo>
                <a:lnTo>
                  <a:pt x="9" y="52"/>
                </a:lnTo>
                <a:lnTo>
                  <a:pt x="9" y="50"/>
                </a:lnTo>
                <a:lnTo>
                  <a:pt x="6" y="50"/>
                </a:lnTo>
                <a:lnTo>
                  <a:pt x="6" y="50"/>
                </a:lnTo>
                <a:lnTo>
                  <a:pt x="4" y="48"/>
                </a:lnTo>
                <a:lnTo>
                  <a:pt x="4" y="48"/>
                </a:lnTo>
                <a:lnTo>
                  <a:pt x="2" y="46"/>
                </a:lnTo>
                <a:lnTo>
                  <a:pt x="2" y="46"/>
                </a:lnTo>
                <a:lnTo>
                  <a:pt x="4" y="43"/>
                </a:lnTo>
                <a:lnTo>
                  <a:pt x="6" y="39"/>
                </a:lnTo>
                <a:lnTo>
                  <a:pt x="6" y="35"/>
                </a:lnTo>
                <a:lnTo>
                  <a:pt x="4" y="33"/>
                </a:lnTo>
                <a:lnTo>
                  <a:pt x="0" y="33"/>
                </a:lnTo>
                <a:lnTo>
                  <a:pt x="2" y="31"/>
                </a:lnTo>
                <a:lnTo>
                  <a:pt x="2" y="29"/>
                </a:lnTo>
                <a:lnTo>
                  <a:pt x="2" y="27"/>
                </a:lnTo>
                <a:lnTo>
                  <a:pt x="2" y="25"/>
                </a:lnTo>
                <a:lnTo>
                  <a:pt x="2" y="21"/>
                </a:lnTo>
                <a:lnTo>
                  <a:pt x="4" y="21"/>
                </a:lnTo>
                <a:lnTo>
                  <a:pt x="4" y="23"/>
                </a:lnTo>
                <a:lnTo>
                  <a:pt x="9" y="23"/>
                </a:lnTo>
                <a:lnTo>
                  <a:pt x="9" y="27"/>
                </a:lnTo>
                <a:lnTo>
                  <a:pt x="9" y="27"/>
                </a:lnTo>
                <a:lnTo>
                  <a:pt x="13" y="27"/>
                </a:lnTo>
                <a:lnTo>
                  <a:pt x="19" y="19"/>
                </a:lnTo>
                <a:lnTo>
                  <a:pt x="19" y="17"/>
                </a:lnTo>
                <a:lnTo>
                  <a:pt x="21" y="17"/>
                </a:lnTo>
                <a:lnTo>
                  <a:pt x="23" y="16"/>
                </a:lnTo>
                <a:lnTo>
                  <a:pt x="23" y="14"/>
                </a:lnTo>
                <a:lnTo>
                  <a:pt x="27" y="12"/>
                </a:lnTo>
                <a:lnTo>
                  <a:pt x="28" y="12"/>
                </a:lnTo>
                <a:lnTo>
                  <a:pt x="30" y="12"/>
                </a:lnTo>
                <a:lnTo>
                  <a:pt x="30" y="14"/>
                </a:lnTo>
                <a:lnTo>
                  <a:pt x="32" y="12"/>
                </a:lnTo>
                <a:lnTo>
                  <a:pt x="32" y="10"/>
                </a:lnTo>
                <a:lnTo>
                  <a:pt x="32" y="10"/>
                </a:lnTo>
                <a:lnTo>
                  <a:pt x="32" y="8"/>
                </a:lnTo>
                <a:lnTo>
                  <a:pt x="32" y="4"/>
                </a:lnTo>
                <a:lnTo>
                  <a:pt x="32" y="2"/>
                </a:lnTo>
                <a:lnTo>
                  <a:pt x="32" y="2"/>
                </a:lnTo>
                <a:lnTo>
                  <a:pt x="34" y="2"/>
                </a:lnTo>
                <a:lnTo>
                  <a:pt x="34" y="2"/>
                </a:lnTo>
              </a:path>
            </a:pathLst>
          </a:custGeom>
          <a:noFill/>
          <a:ln w="1588"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pic>
        <p:nvPicPr>
          <p:cNvPr id="27" name="Grafik 4">
            <a:extLst>
              <a:ext uri="{FF2B5EF4-FFF2-40B4-BE49-F238E27FC236}">
                <a16:creationId xmlns:a16="http://schemas.microsoft.com/office/drawing/2014/main" id="{B50DEB51-CA13-112C-7684-0576AAB33E3B}"/>
              </a:ext>
            </a:extLst>
          </p:cNvPr>
          <p:cNvPicPr/>
          <p:nvPr userDrawn="1"/>
        </p:nvPicPr>
        <p:blipFill>
          <a:blip r:embed="rId3" cstate="print">
            <a:extLst>
              <a:ext uri="{28A0092B-C50C-407E-A947-70E740481C1C}">
                <a14:useLocalDpi xmlns:a14="http://schemas.microsoft.com/office/drawing/2010/main" val="0"/>
              </a:ext>
            </a:extLst>
          </a:blip>
          <a:srcRect/>
          <a:stretch/>
        </p:blipFill>
        <p:spPr bwMode="auto">
          <a:xfrm>
            <a:off x="627914" y="200660"/>
            <a:ext cx="2778489" cy="1176876"/>
          </a:xfrm>
          <a:prstGeom prst="rect">
            <a:avLst/>
          </a:prstGeom>
          <a:noFill/>
          <a:ln>
            <a:noFill/>
          </a:ln>
        </p:spPr>
      </p:pic>
      <p:sp>
        <p:nvSpPr>
          <p:cNvPr id="29" name="Segnaposto testo 28">
            <a:extLst>
              <a:ext uri="{FF2B5EF4-FFF2-40B4-BE49-F238E27FC236}">
                <a16:creationId xmlns:a16="http://schemas.microsoft.com/office/drawing/2014/main" id="{85772B04-27A4-048A-71D1-B40C7C8330F5}"/>
              </a:ext>
            </a:extLst>
          </p:cNvPr>
          <p:cNvSpPr>
            <a:spLocks noGrp="1"/>
          </p:cNvSpPr>
          <p:nvPr>
            <p:ph type="body" sz="quarter" idx="10" hasCustomPrompt="1"/>
          </p:nvPr>
        </p:nvSpPr>
        <p:spPr>
          <a:xfrm>
            <a:off x="960383" y="1701774"/>
            <a:ext cx="3710441" cy="500063"/>
          </a:xfrm>
          <a:noFill/>
          <a:ln>
            <a:noFill/>
          </a:ln>
        </p:spPr>
        <p:style>
          <a:lnRef idx="0">
            <a:scrgbClr r="0" g="0" b="0"/>
          </a:lnRef>
          <a:fillRef idx="0">
            <a:scrgbClr r="0" g="0" b="0"/>
          </a:fillRef>
          <a:effectRef idx="0">
            <a:scrgbClr r="0" g="0" b="0"/>
          </a:effectRef>
          <a:fontRef idx="minor">
            <a:schemeClr val="dk1"/>
          </a:fontRef>
        </p:style>
        <p:txBody>
          <a:bodyPr>
            <a:noAutofit/>
          </a:bodyPr>
          <a:lstStyle>
            <a:lvl1pPr marL="0" indent="0">
              <a:buNone/>
              <a:defRPr sz="1600"/>
            </a:lvl1pPr>
          </a:lstStyle>
          <a:p>
            <a:pPr lvl="0"/>
            <a:r>
              <a:rPr lang="it-IT"/>
              <a:t>Name of the Partner</a:t>
            </a:r>
          </a:p>
        </p:txBody>
      </p:sp>
      <p:sp>
        <p:nvSpPr>
          <p:cNvPr id="30" name="Segnaposto testo 28">
            <a:extLst>
              <a:ext uri="{FF2B5EF4-FFF2-40B4-BE49-F238E27FC236}">
                <a16:creationId xmlns:a16="http://schemas.microsoft.com/office/drawing/2014/main" id="{C04D217D-DC13-93A7-A57E-C1742EFA2984}"/>
              </a:ext>
            </a:extLst>
          </p:cNvPr>
          <p:cNvSpPr>
            <a:spLocks noGrp="1"/>
          </p:cNvSpPr>
          <p:nvPr>
            <p:ph type="body" sz="quarter" idx="11" hasCustomPrompt="1"/>
          </p:nvPr>
        </p:nvSpPr>
        <p:spPr>
          <a:xfrm>
            <a:off x="944791" y="3164244"/>
            <a:ext cx="3710441" cy="216000"/>
          </a:xfrm>
          <a:noFill/>
          <a:ln>
            <a:noFill/>
          </a:ln>
        </p:spPr>
        <p:style>
          <a:lnRef idx="0">
            <a:scrgbClr r="0" g="0" b="0"/>
          </a:lnRef>
          <a:fillRef idx="0">
            <a:scrgbClr r="0" g="0" b="0"/>
          </a:fillRef>
          <a:effectRef idx="0">
            <a:scrgbClr r="0" g="0" b="0"/>
          </a:effectRef>
          <a:fontRef idx="minor">
            <a:schemeClr val="dk1"/>
          </a:fontRef>
        </p:style>
        <p:txBody>
          <a:bodyPr anchor="ctr">
            <a:noAutofit/>
          </a:bodyPr>
          <a:lstStyle>
            <a:lvl1pPr marL="0" indent="0">
              <a:buNone/>
              <a:defRPr sz="1200"/>
            </a:lvl1pPr>
          </a:lstStyle>
          <a:p>
            <a:pPr lvl="0"/>
            <a:r>
              <a:rPr lang="it-IT"/>
              <a:t>URL</a:t>
            </a:r>
          </a:p>
        </p:txBody>
      </p:sp>
      <p:pic>
        <p:nvPicPr>
          <p:cNvPr id="35" name="Immagine 34" descr="Immagine che contiene testo&#10;&#10;Descrizione generata automaticamente">
            <a:extLst>
              <a:ext uri="{FF2B5EF4-FFF2-40B4-BE49-F238E27FC236}">
                <a16:creationId xmlns:a16="http://schemas.microsoft.com/office/drawing/2014/main" id="{9B6C775B-8CDA-B90D-61E9-94A8D0320C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31250" y="3606803"/>
            <a:ext cx="867821" cy="1122438"/>
          </a:xfrm>
          <a:prstGeom prst="rect">
            <a:avLst/>
          </a:prstGeom>
        </p:spPr>
      </p:pic>
      <p:sp>
        <p:nvSpPr>
          <p:cNvPr id="36" name="Segnaposto testo 28">
            <a:extLst>
              <a:ext uri="{FF2B5EF4-FFF2-40B4-BE49-F238E27FC236}">
                <a16:creationId xmlns:a16="http://schemas.microsoft.com/office/drawing/2014/main" id="{E0652CAF-30C2-903F-87FA-1379F2211164}"/>
              </a:ext>
            </a:extLst>
          </p:cNvPr>
          <p:cNvSpPr>
            <a:spLocks noGrp="1"/>
          </p:cNvSpPr>
          <p:nvPr>
            <p:ph type="body" sz="quarter" idx="15" hasCustomPrompt="1"/>
          </p:nvPr>
        </p:nvSpPr>
        <p:spPr>
          <a:xfrm>
            <a:off x="960383" y="3433345"/>
            <a:ext cx="3710441" cy="216000"/>
          </a:xfrm>
          <a:noFill/>
          <a:ln>
            <a:noFill/>
          </a:ln>
        </p:spPr>
        <p:style>
          <a:lnRef idx="0">
            <a:scrgbClr r="0" g="0" b="0"/>
          </a:lnRef>
          <a:fillRef idx="0">
            <a:scrgbClr r="0" g="0" b="0"/>
          </a:fillRef>
          <a:effectRef idx="0">
            <a:scrgbClr r="0" g="0" b="0"/>
          </a:effectRef>
          <a:fontRef idx="minor">
            <a:schemeClr val="dk1"/>
          </a:fontRef>
        </p:style>
        <p:txBody>
          <a:bodyPr anchor="ctr">
            <a:noAutofit/>
          </a:bodyPr>
          <a:lstStyle>
            <a:lvl1pPr marL="0" indent="0">
              <a:buNone/>
              <a:defRPr sz="1200"/>
            </a:lvl1pPr>
          </a:lstStyle>
          <a:p>
            <a:pPr lvl="0"/>
            <a:r>
              <a:rPr lang="it-IT"/>
              <a:t>E-mail</a:t>
            </a:r>
          </a:p>
        </p:txBody>
      </p:sp>
      <p:sp>
        <p:nvSpPr>
          <p:cNvPr id="37" name="Segnaposto testo 28">
            <a:extLst>
              <a:ext uri="{FF2B5EF4-FFF2-40B4-BE49-F238E27FC236}">
                <a16:creationId xmlns:a16="http://schemas.microsoft.com/office/drawing/2014/main" id="{C86A0EA3-4CC1-B069-1FD1-782875B5B487}"/>
              </a:ext>
            </a:extLst>
          </p:cNvPr>
          <p:cNvSpPr>
            <a:spLocks noGrp="1"/>
          </p:cNvSpPr>
          <p:nvPr>
            <p:ph type="body" sz="quarter" idx="16" hasCustomPrompt="1"/>
          </p:nvPr>
        </p:nvSpPr>
        <p:spPr>
          <a:xfrm>
            <a:off x="978997" y="3747791"/>
            <a:ext cx="3710441" cy="216000"/>
          </a:xfrm>
          <a:noFill/>
          <a:ln>
            <a:noFill/>
          </a:ln>
        </p:spPr>
        <p:style>
          <a:lnRef idx="0">
            <a:scrgbClr r="0" g="0" b="0"/>
          </a:lnRef>
          <a:fillRef idx="0">
            <a:scrgbClr r="0" g="0" b="0"/>
          </a:fillRef>
          <a:effectRef idx="0">
            <a:scrgbClr r="0" g="0" b="0"/>
          </a:effectRef>
          <a:fontRef idx="minor">
            <a:schemeClr val="dk1"/>
          </a:fontRef>
        </p:style>
        <p:txBody>
          <a:bodyPr anchor="ctr">
            <a:noAutofit/>
          </a:bodyPr>
          <a:lstStyle>
            <a:lvl1pPr marL="0" indent="0">
              <a:buNone/>
              <a:defRPr sz="1200"/>
            </a:lvl1pPr>
          </a:lstStyle>
          <a:p>
            <a:pPr lvl="0"/>
            <a:r>
              <a:rPr lang="it-IT"/>
              <a:t>Phone</a:t>
            </a:r>
          </a:p>
        </p:txBody>
      </p:sp>
      <p:sp>
        <p:nvSpPr>
          <p:cNvPr id="5" name="Freeform 5">
            <a:extLst>
              <a:ext uri="{FF2B5EF4-FFF2-40B4-BE49-F238E27FC236}">
                <a16:creationId xmlns:a16="http://schemas.microsoft.com/office/drawing/2014/main" id="{E15C34E3-213B-76F8-F44E-BC1D307B2639}"/>
              </a:ext>
            </a:extLst>
          </p:cNvPr>
          <p:cNvSpPr>
            <a:spLocks/>
          </p:cNvSpPr>
          <p:nvPr userDrawn="1"/>
        </p:nvSpPr>
        <p:spPr bwMode="auto">
          <a:xfrm>
            <a:off x="4140029" y="4535429"/>
            <a:ext cx="200025" cy="163513"/>
          </a:xfrm>
          <a:custGeom>
            <a:avLst/>
            <a:gdLst>
              <a:gd name="T0" fmla="*/ 68 w 68"/>
              <a:gd name="T1" fmla="*/ 7 h 55"/>
              <a:gd name="T2" fmla="*/ 60 w 68"/>
              <a:gd name="T3" fmla="*/ 9 h 55"/>
              <a:gd name="T4" fmla="*/ 66 w 68"/>
              <a:gd name="T5" fmla="*/ 1 h 55"/>
              <a:gd name="T6" fmla="*/ 58 w 68"/>
              <a:gd name="T7" fmla="*/ 4 h 55"/>
              <a:gd name="T8" fmla="*/ 47 w 68"/>
              <a:gd name="T9" fmla="*/ 0 h 55"/>
              <a:gd name="T10" fmla="*/ 33 w 68"/>
              <a:gd name="T11" fmla="*/ 14 h 55"/>
              <a:gd name="T12" fmla="*/ 34 w 68"/>
              <a:gd name="T13" fmla="*/ 17 h 55"/>
              <a:gd name="T14" fmla="*/ 5 w 68"/>
              <a:gd name="T15" fmla="*/ 3 h 55"/>
              <a:gd name="T16" fmla="*/ 3 w 68"/>
              <a:gd name="T17" fmla="*/ 10 h 55"/>
              <a:gd name="T18" fmla="*/ 9 w 68"/>
              <a:gd name="T19" fmla="*/ 21 h 55"/>
              <a:gd name="T20" fmla="*/ 3 w 68"/>
              <a:gd name="T21" fmla="*/ 20 h 55"/>
              <a:gd name="T22" fmla="*/ 3 w 68"/>
              <a:gd name="T23" fmla="*/ 20 h 55"/>
              <a:gd name="T24" fmla="*/ 14 w 68"/>
              <a:gd name="T25" fmla="*/ 33 h 55"/>
              <a:gd name="T26" fmla="*/ 10 w 68"/>
              <a:gd name="T27" fmla="*/ 34 h 55"/>
              <a:gd name="T28" fmla="*/ 8 w 68"/>
              <a:gd name="T29" fmla="*/ 34 h 55"/>
              <a:gd name="T30" fmla="*/ 21 w 68"/>
              <a:gd name="T31" fmla="*/ 43 h 55"/>
              <a:gd name="T32" fmla="*/ 4 w 68"/>
              <a:gd name="T33" fmla="*/ 49 h 55"/>
              <a:gd name="T34" fmla="*/ 0 w 68"/>
              <a:gd name="T35" fmla="*/ 49 h 55"/>
              <a:gd name="T36" fmla="*/ 22 w 68"/>
              <a:gd name="T37" fmla="*/ 55 h 55"/>
              <a:gd name="T38" fmla="*/ 61 w 68"/>
              <a:gd name="T39" fmla="*/ 16 h 55"/>
              <a:gd name="T40" fmla="*/ 61 w 68"/>
              <a:gd name="T41" fmla="*/ 14 h 55"/>
              <a:gd name="T42" fmla="*/ 68 w 68"/>
              <a:gd name="T43" fmla="*/ 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55">
                <a:moveTo>
                  <a:pt x="68" y="7"/>
                </a:moveTo>
                <a:cubicBezTo>
                  <a:pt x="66" y="8"/>
                  <a:pt x="63" y="8"/>
                  <a:pt x="60" y="9"/>
                </a:cubicBezTo>
                <a:cubicBezTo>
                  <a:pt x="63" y="7"/>
                  <a:pt x="65" y="4"/>
                  <a:pt x="66" y="1"/>
                </a:cubicBezTo>
                <a:cubicBezTo>
                  <a:pt x="64" y="3"/>
                  <a:pt x="61" y="4"/>
                  <a:pt x="58" y="4"/>
                </a:cubicBezTo>
                <a:cubicBezTo>
                  <a:pt x="55" y="2"/>
                  <a:pt x="51" y="0"/>
                  <a:pt x="47" y="0"/>
                </a:cubicBezTo>
                <a:cubicBezTo>
                  <a:pt x="40" y="0"/>
                  <a:pt x="33" y="6"/>
                  <a:pt x="33" y="14"/>
                </a:cubicBezTo>
                <a:cubicBezTo>
                  <a:pt x="33" y="15"/>
                  <a:pt x="34" y="16"/>
                  <a:pt x="34" y="17"/>
                </a:cubicBezTo>
                <a:cubicBezTo>
                  <a:pt x="22" y="17"/>
                  <a:pt x="12" y="11"/>
                  <a:pt x="5" y="3"/>
                </a:cubicBezTo>
                <a:cubicBezTo>
                  <a:pt x="4" y="5"/>
                  <a:pt x="3" y="7"/>
                  <a:pt x="3" y="10"/>
                </a:cubicBezTo>
                <a:cubicBezTo>
                  <a:pt x="3" y="14"/>
                  <a:pt x="6" y="19"/>
                  <a:pt x="9" y="21"/>
                </a:cubicBezTo>
                <a:cubicBezTo>
                  <a:pt x="7" y="21"/>
                  <a:pt x="5" y="21"/>
                  <a:pt x="3" y="20"/>
                </a:cubicBezTo>
                <a:cubicBezTo>
                  <a:pt x="3" y="20"/>
                  <a:pt x="3" y="20"/>
                  <a:pt x="3" y="20"/>
                </a:cubicBezTo>
                <a:cubicBezTo>
                  <a:pt x="3" y="26"/>
                  <a:pt x="8" y="32"/>
                  <a:pt x="14" y="33"/>
                </a:cubicBezTo>
                <a:cubicBezTo>
                  <a:pt x="13" y="34"/>
                  <a:pt x="12" y="34"/>
                  <a:pt x="10" y="34"/>
                </a:cubicBezTo>
                <a:cubicBezTo>
                  <a:pt x="10" y="34"/>
                  <a:pt x="9" y="34"/>
                  <a:pt x="8" y="34"/>
                </a:cubicBezTo>
                <a:cubicBezTo>
                  <a:pt x="10" y="39"/>
                  <a:pt x="15" y="43"/>
                  <a:pt x="21" y="43"/>
                </a:cubicBezTo>
                <a:cubicBezTo>
                  <a:pt x="16" y="47"/>
                  <a:pt x="10" y="49"/>
                  <a:pt x="4" y="49"/>
                </a:cubicBezTo>
                <a:cubicBezTo>
                  <a:pt x="2" y="49"/>
                  <a:pt x="1" y="49"/>
                  <a:pt x="0" y="49"/>
                </a:cubicBezTo>
                <a:cubicBezTo>
                  <a:pt x="6" y="53"/>
                  <a:pt x="14" y="55"/>
                  <a:pt x="22" y="55"/>
                </a:cubicBezTo>
                <a:cubicBezTo>
                  <a:pt x="47" y="55"/>
                  <a:pt x="61" y="34"/>
                  <a:pt x="61" y="16"/>
                </a:cubicBezTo>
                <a:cubicBezTo>
                  <a:pt x="61" y="15"/>
                  <a:pt x="61" y="14"/>
                  <a:pt x="61" y="14"/>
                </a:cubicBezTo>
                <a:cubicBezTo>
                  <a:pt x="64" y="12"/>
                  <a:pt x="66" y="9"/>
                  <a:pt x="68" y="7"/>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de-AT"/>
          </a:p>
        </p:txBody>
      </p:sp>
      <p:pic>
        <p:nvPicPr>
          <p:cNvPr id="10" name="Elemento grafico 9" descr="Utente con riempimento a tinta unita">
            <a:extLst>
              <a:ext uri="{FF2B5EF4-FFF2-40B4-BE49-F238E27FC236}">
                <a16:creationId xmlns:a16="http://schemas.microsoft.com/office/drawing/2014/main" id="{244FFE1B-426C-C06B-1030-8DB971DCB62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4474" y="2436225"/>
            <a:ext cx="252000" cy="252000"/>
          </a:xfrm>
          <a:prstGeom prst="rect">
            <a:avLst/>
          </a:prstGeom>
        </p:spPr>
      </p:pic>
      <p:sp>
        <p:nvSpPr>
          <p:cNvPr id="14" name="Segnaposto testo 13">
            <a:extLst>
              <a:ext uri="{FF2B5EF4-FFF2-40B4-BE49-F238E27FC236}">
                <a16:creationId xmlns:a16="http://schemas.microsoft.com/office/drawing/2014/main" id="{39A15633-EF7D-6CD8-F445-FA210DB23A8D}"/>
              </a:ext>
            </a:extLst>
          </p:cNvPr>
          <p:cNvSpPr>
            <a:spLocks noGrp="1"/>
          </p:cNvSpPr>
          <p:nvPr>
            <p:ph type="body" sz="quarter" idx="18" hasCustomPrompt="1"/>
          </p:nvPr>
        </p:nvSpPr>
        <p:spPr>
          <a:xfrm>
            <a:off x="960438" y="2376488"/>
            <a:ext cx="3694112" cy="371475"/>
          </a:xfrm>
        </p:spPr>
        <p:txBody>
          <a:bodyPr anchor="ctr">
            <a:noAutofit/>
          </a:bodyPr>
          <a:lstStyle>
            <a:lvl1pPr marL="0" indent="0">
              <a:spcBef>
                <a:spcPts val="0"/>
              </a:spcBef>
              <a:buNone/>
              <a:defRPr sz="1600">
                <a:solidFill>
                  <a:schemeClr val="tx1"/>
                </a:solidFill>
              </a:defRPr>
            </a:lvl1pPr>
          </a:lstStyle>
          <a:p>
            <a:pPr lvl="0"/>
            <a:r>
              <a:rPr lang="it-IT"/>
              <a:t>Name of the speaker</a:t>
            </a:r>
          </a:p>
        </p:txBody>
      </p:sp>
      <p:sp>
        <p:nvSpPr>
          <p:cNvPr id="15" name="CasellaDiTesto 14">
            <a:extLst>
              <a:ext uri="{FF2B5EF4-FFF2-40B4-BE49-F238E27FC236}">
                <a16:creationId xmlns:a16="http://schemas.microsoft.com/office/drawing/2014/main" id="{4E0A0280-6FEA-14C1-02E0-65B3D8CADF69}"/>
              </a:ext>
            </a:extLst>
          </p:cNvPr>
          <p:cNvSpPr txBox="1"/>
          <p:nvPr userDrawn="1"/>
        </p:nvSpPr>
        <p:spPr>
          <a:xfrm>
            <a:off x="199785" y="4850595"/>
            <a:ext cx="1360074" cy="185266"/>
          </a:xfrm>
          <a:prstGeom prst="rect">
            <a:avLst/>
          </a:prstGeom>
          <a:noFill/>
        </p:spPr>
        <p:txBody>
          <a:bodyPr wrap="square" lIns="76794" tIns="38397" rIns="76794" bIns="38397" rtlCol="0">
            <a:spAutoFit/>
          </a:bodyPr>
          <a:lstStyle/>
          <a:p>
            <a:r>
              <a:rPr lang="it-IT" sz="700" b="0" i="1">
                <a:solidFill>
                  <a:schemeClr val="accent1"/>
                </a:solidFill>
                <a:latin typeface="Trebuchet MS" pitchFamily="34" charset="0"/>
                <a:cs typeface="Raleway"/>
              </a:rPr>
              <a:t>Template v2.0</a:t>
            </a:r>
          </a:p>
        </p:txBody>
      </p:sp>
      <p:sp>
        <p:nvSpPr>
          <p:cNvPr id="16" name="CasellaDiTesto 15">
            <a:extLst>
              <a:ext uri="{FF2B5EF4-FFF2-40B4-BE49-F238E27FC236}">
                <a16:creationId xmlns:a16="http://schemas.microsoft.com/office/drawing/2014/main" id="{976C99E5-5F0E-2449-948A-1B6C0CE67B87}"/>
              </a:ext>
            </a:extLst>
          </p:cNvPr>
          <p:cNvSpPr txBox="1"/>
          <p:nvPr userDrawn="1"/>
        </p:nvSpPr>
        <p:spPr>
          <a:xfrm>
            <a:off x="4340054" y="4506998"/>
            <a:ext cx="3420867" cy="231432"/>
          </a:xfrm>
          <a:prstGeom prst="rect">
            <a:avLst/>
          </a:prstGeom>
          <a:noFill/>
        </p:spPr>
        <p:txBody>
          <a:bodyPr wrap="square" lIns="76794" tIns="38397" rIns="76794" bIns="38397" rtlCol="0">
            <a:spAutoFit/>
          </a:bodyPr>
          <a:lstStyle/>
          <a:p>
            <a:r>
              <a:rPr lang="it-IT" sz="1000" b="0">
                <a:solidFill>
                  <a:schemeClr val="tx1"/>
                </a:solidFill>
                <a:latin typeface="Trebuchet MS" pitchFamily="34" charset="0"/>
                <a:cs typeface="Raleway"/>
              </a:rPr>
              <a:t>@Food4CE  http://</a:t>
            </a:r>
            <a:r>
              <a:rPr lang="it-IT" sz="1000" b="0" err="1">
                <a:solidFill>
                  <a:schemeClr val="tx1"/>
                </a:solidFill>
                <a:latin typeface="Trebuchet MS" pitchFamily="34" charset="0"/>
                <a:cs typeface="Raleway"/>
              </a:rPr>
              <a:t>twitter.com</a:t>
            </a:r>
            <a:r>
              <a:rPr lang="it-IT" sz="1000" b="0">
                <a:solidFill>
                  <a:schemeClr val="tx1"/>
                </a:solidFill>
                <a:latin typeface="Trebuchet MS" pitchFamily="34" charset="0"/>
                <a:cs typeface="Raleway"/>
              </a:rPr>
              <a:t>/Food4Ce</a:t>
            </a:r>
          </a:p>
        </p:txBody>
      </p:sp>
      <p:sp>
        <p:nvSpPr>
          <p:cNvPr id="17" name="CasellaDiTesto 16">
            <a:extLst>
              <a:ext uri="{FF2B5EF4-FFF2-40B4-BE49-F238E27FC236}">
                <a16:creationId xmlns:a16="http://schemas.microsoft.com/office/drawing/2014/main" id="{E1A7460F-7B12-DD2D-25E8-76B4B4D8CD46}"/>
              </a:ext>
            </a:extLst>
          </p:cNvPr>
          <p:cNvSpPr txBox="1"/>
          <p:nvPr userDrawn="1"/>
        </p:nvSpPr>
        <p:spPr>
          <a:xfrm>
            <a:off x="4340054" y="4821444"/>
            <a:ext cx="3960813" cy="262210"/>
          </a:xfrm>
          <a:prstGeom prst="rect">
            <a:avLst/>
          </a:prstGeom>
          <a:noFill/>
        </p:spPr>
        <p:txBody>
          <a:bodyPr wrap="square" lIns="76794" tIns="38397" rIns="76794" bIns="38397" rtlCol="0">
            <a:spAutoFit/>
          </a:bodyPr>
          <a:lstStyle/>
          <a:p>
            <a:pPr lvl="0"/>
            <a:r>
              <a:rPr lang="it-IT" sz="1200"/>
              <a:t>http://</a:t>
            </a:r>
            <a:r>
              <a:rPr lang="it-IT" sz="1200" err="1"/>
              <a:t>www.linkedin.com</a:t>
            </a:r>
            <a:r>
              <a:rPr lang="it-IT" sz="1200"/>
              <a:t>/showcase/food4ce/</a:t>
            </a:r>
          </a:p>
        </p:txBody>
      </p:sp>
    </p:spTree>
    <p:extLst>
      <p:ext uri="{BB962C8B-B14F-4D97-AF65-F5344CB8AC3E}">
        <p14:creationId xmlns:p14="http://schemas.microsoft.com/office/powerpoint/2010/main" val="379256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p:nvPr>
        </p:nvSpPr>
        <p:spPr>
          <a:xfrm>
            <a:off x="-4761" y="175419"/>
            <a:ext cx="6596948" cy="514505"/>
          </a:xfrm>
          <a:prstGeom prst="rect">
            <a:avLst/>
          </a:prstGeom>
        </p:spPr>
        <p:txBody>
          <a:bodyPr vert="horz" lIns="91440" tIns="45720" rIns="91440" bIns="45720" rtlCol="0" anchor="ctr">
            <a:normAutofit/>
          </a:bodyPr>
          <a:lstStyle>
            <a:lvl1pPr>
              <a:defRPr>
                <a:solidFill>
                  <a:schemeClr val="tx1"/>
                </a:solidFill>
              </a:defRPr>
            </a:lvl1pPr>
          </a:lstStyle>
          <a:p>
            <a:r>
              <a:rPr lang="en-GB" noProof="0"/>
              <a:t>Click to edit Master title style</a:t>
            </a:r>
          </a:p>
        </p:txBody>
      </p:sp>
      <p:sp>
        <p:nvSpPr>
          <p:cNvPr id="3" name="Textplatzhalter 2"/>
          <p:cNvSpPr>
            <a:spLocks noGrp="1"/>
          </p:cNvSpPr>
          <p:nvPr>
            <p:ph type="body" sz="quarter" idx="10"/>
          </p:nvPr>
        </p:nvSpPr>
        <p:spPr>
          <a:xfrm>
            <a:off x="296864" y="1698550"/>
            <a:ext cx="8562974" cy="2904185"/>
          </a:xfrm>
        </p:spPr>
        <p:txBody>
          <a:bodyPr wrap="square" lIns="0" tIns="0" rIns="0" bIns="0">
            <a:noAutofit/>
          </a:bodyPr>
          <a:lstStyle>
            <a:lvl1pPr marL="0" indent="0">
              <a:buFontTx/>
              <a:buNone/>
              <a:defRPr sz="2200">
                <a:solidFill>
                  <a:schemeClr val="tx1"/>
                </a:solidFill>
              </a:defRPr>
            </a:lvl1pPr>
          </a:lstStyle>
          <a:p>
            <a:pPr lvl="0"/>
            <a:r>
              <a:rPr lang="en-GB" noProof="0"/>
              <a:t>Click to edit Master text styles</a:t>
            </a:r>
          </a:p>
        </p:txBody>
      </p:sp>
      <p:sp>
        <p:nvSpPr>
          <p:cNvPr id="4" name="Textplatzhalter 2"/>
          <p:cNvSpPr>
            <a:spLocks noGrp="1"/>
          </p:cNvSpPr>
          <p:nvPr>
            <p:ph type="body" sz="quarter" idx="13" hasCustomPrompt="1"/>
          </p:nvPr>
        </p:nvSpPr>
        <p:spPr>
          <a:xfrm>
            <a:off x="296864" y="1001413"/>
            <a:ext cx="8562975" cy="563043"/>
          </a:xfrm>
        </p:spPr>
        <p:txBody>
          <a:bodyPr wrap="square" lIns="0" tIns="0" rIns="0" bIns="0">
            <a:noAutofit/>
          </a:bodyPr>
          <a:lstStyle>
            <a:lvl1pPr marL="0" indent="0">
              <a:lnSpc>
                <a:spcPts val="2500"/>
              </a:lnSpc>
              <a:buFontTx/>
              <a:buNone/>
              <a:defRPr sz="2800">
                <a:solidFill>
                  <a:schemeClr val="accent3"/>
                </a:solidFill>
              </a:defRPr>
            </a:lvl1pPr>
          </a:lstStyle>
          <a:p>
            <a:pPr lvl="0"/>
            <a:r>
              <a:rPr lang="en-GB" noProof="0"/>
              <a:t>Headlines</a:t>
            </a:r>
          </a:p>
        </p:txBody>
      </p:sp>
      <p:pic>
        <p:nvPicPr>
          <p:cNvPr id="2" name="Immagine 1">
            <a:extLst>
              <a:ext uri="{FF2B5EF4-FFF2-40B4-BE49-F238E27FC236}">
                <a16:creationId xmlns:a16="http://schemas.microsoft.com/office/drawing/2014/main" id="{92AF2AEA-1C5C-44FE-7E17-F734A92D0A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1969" y="106379"/>
            <a:ext cx="1936249" cy="820131"/>
          </a:xfrm>
          <a:prstGeom prst="rect">
            <a:avLst/>
          </a:prstGeom>
        </p:spPr>
      </p:pic>
    </p:spTree>
    <p:extLst>
      <p:ext uri="{BB962C8B-B14F-4D97-AF65-F5344CB8AC3E}">
        <p14:creationId xmlns:p14="http://schemas.microsoft.com/office/powerpoint/2010/main" val="120361203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eadlines + two columns">
    <p:spTree>
      <p:nvGrpSpPr>
        <p:cNvPr id="1" name=""/>
        <p:cNvGrpSpPr/>
        <p:nvPr/>
      </p:nvGrpSpPr>
      <p:grpSpPr>
        <a:xfrm>
          <a:off x="0" y="0"/>
          <a:ext cx="0" cy="0"/>
          <a:chOff x="0" y="0"/>
          <a:chExt cx="0" cy="0"/>
        </a:xfrm>
      </p:grpSpPr>
      <p:sp>
        <p:nvSpPr>
          <p:cNvPr id="12" name="Titelplatzhalter 3"/>
          <p:cNvSpPr>
            <a:spLocks noGrp="1"/>
          </p:cNvSpPr>
          <p:nvPr>
            <p:ph type="title"/>
          </p:nvPr>
        </p:nvSpPr>
        <p:spPr>
          <a:xfrm>
            <a:off x="-4761" y="175419"/>
            <a:ext cx="6596948" cy="514505"/>
          </a:xfrm>
          <a:prstGeom prst="rect">
            <a:avLst/>
          </a:prstGeom>
        </p:spPr>
        <p:txBody>
          <a:bodyPr vert="horz" lIns="91440" tIns="45720" rIns="91440" bIns="45720" rtlCol="0" anchor="ctr">
            <a:normAutofit/>
          </a:bodyPr>
          <a:lstStyle>
            <a:lvl1pPr>
              <a:defRPr>
                <a:solidFill>
                  <a:schemeClr val="tx1"/>
                </a:solidFill>
              </a:defRPr>
            </a:lvl1pPr>
          </a:lstStyle>
          <a:p>
            <a:r>
              <a:rPr lang="en-GB" noProof="0"/>
              <a:t>Click to edit Master title style</a:t>
            </a:r>
          </a:p>
        </p:txBody>
      </p:sp>
      <p:sp>
        <p:nvSpPr>
          <p:cNvPr id="3" name="Textplatzhalter 2"/>
          <p:cNvSpPr>
            <a:spLocks noGrp="1"/>
          </p:cNvSpPr>
          <p:nvPr>
            <p:ph type="body" sz="quarter" idx="10"/>
          </p:nvPr>
        </p:nvSpPr>
        <p:spPr>
          <a:xfrm>
            <a:off x="296864" y="1698551"/>
            <a:ext cx="4140000" cy="2408274"/>
          </a:xfrm>
        </p:spPr>
        <p:txBody>
          <a:bodyPr wrap="square" lIns="0" tIns="0" rIns="0" bIns="0">
            <a:noAutofit/>
          </a:bodyPr>
          <a:lstStyle>
            <a:lvl1pPr marL="0" indent="0">
              <a:buFontTx/>
              <a:buNone/>
              <a:defRPr sz="2200">
                <a:solidFill>
                  <a:schemeClr val="tx1"/>
                </a:solidFill>
              </a:defRPr>
            </a:lvl1pPr>
          </a:lstStyle>
          <a:p>
            <a:pPr lvl="0"/>
            <a:r>
              <a:rPr lang="en-GB" noProof="0"/>
              <a:t>Click to edit Master text styles</a:t>
            </a:r>
          </a:p>
        </p:txBody>
      </p:sp>
      <p:sp>
        <p:nvSpPr>
          <p:cNvPr id="4" name="Textplatzhalter 2"/>
          <p:cNvSpPr>
            <a:spLocks noGrp="1"/>
          </p:cNvSpPr>
          <p:nvPr>
            <p:ph type="body" sz="quarter" idx="13" hasCustomPrompt="1"/>
          </p:nvPr>
        </p:nvSpPr>
        <p:spPr>
          <a:xfrm>
            <a:off x="296865" y="1001413"/>
            <a:ext cx="8434186" cy="563043"/>
          </a:xfrm>
        </p:spPr>
        <p:txBody>
          <a:bodyPr wrap="square" lIns="0" tIns="0" rIns="0" bIns="0">
            <a:noAutofit/>
          </a:bodyPr>
          <a:lstStyle>
            <a:lvl1pPr marL="0" indent="0">
              <a:lnSpc>
                <a:spcPts val="2500"/>
              </a:lnSpc>
              <a:buFontTx/>
              <a:buNone/>
              <a:defRPr sz="2800">
                <a:solidFill>
                  <a:schemeClr val="accent3"/>
                </a:solidFill>
              </a:defRPr>
            </a:lvl1pPr>
          </a:lstStyle>
          <a:p>
            <a:pPr lvl="0"/>
            <a:r>
              <a:rPr lang="en-GB" noProof="0"/>
              <a:t>Headlines</a:t>
            </a:r>
          </a:p>
        </p:txBody>
      </p:sp>
      <p:sp>
        <p:nvSpPr>
          <p:cNvPr id="5" name="Textplatzhalter 2"/>
          <p:cNvSpPr>
            <a:spLocks noGrp="1"/>
          </p:cNvSpPr>
          <p:nvPr>
            <p:ph type="body" sz="quarter" idx="14"/>
          </p:nvPr>
        </p:nvSpPr>
        <p:spPr>
          <a:xfrm>
            <a:off x="4591050" y="1682602"/>
            <a:ext cx="4140000" cy="2408274"/>
          </a:xfrm>
        </p:spPr>
        <p:txBody>
          <a:bodyPr wrap="square" lIns="0" tIns="0" rIns="0" bIns="0">
            <a:noAutofit/>
          </a:bodyPr>
          <a:lstStyle>
            <a:lvl1pPr marL="0" indent="0">
              <a:buFontTx/>
              <a:buNone/>
              <a:defRPr sz="2200">
                <a:solidFill>
                  <a:schemeClr val="tx1"/>
                </a:solidFill>
              </a:defRPr>
            </a:lvl1pPr>
          </a:lstStyle>
          <a:p>
            <a:pPr lvl="0"/>
            <a:r>
              <a:rPr lang="en-GB" noProof="0"/>
              <a:t>Click to edit Master text styles</a:t>
            </a:r>
          </a:p>
        </p:txBody>
      </p:sp>
      <p:pic>
        <p:nvPicPr>
          <p:cNvPr id="2" name="Immagine 1">
            <a:extLst>
              <a:ext uri="{FF2B5EF4-FFF2-40B4-BE49-F238E27FC236}">
                <a16:creationId xmlns:a16="http://schemas.microsoft.com/office/drawing/2014/main" id="{7FB80468-6DAE-9678-B624-DDA8FBCF2D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805" y="4581264"/>
            <a:ext cx="1327384" cy="562236"/>
          </a:xfrm>
          <a:prstGeom prst="rect">
            <a:avLst/>
          </a:prstGeom>
        </p:spPr>
      </p:pic>
    </p:spTree>
    <p:extLst>
      <p:ext uri="{BB962C8B-B14F-4D97-AF65-F5344CB8AC3E}">
        <p14:creationId xmlns:p14="http://schemas.microsoft.com/office/powerpoint/2010/main" val="341510171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Text / no subline">
    <p:spTree>
      <p:nvGrpSpPr>
        <p:cNvPr id="1" name=""/>
        <p:cNvGrpSpPr/>
        <p:nvPr/>
      </p:nvGrpSpPr>
      <p:grpSpPr>
        <a:xfrm>
          <a:off x="0" y="0"/>
          <a:ext cx="0" cy="0"/>
          <a:chOff x="0" y="0"/>
          <a:chExt cx="0" cy="0"/>
        </a:xfrm>
      </p:grpSpPr>
      <p:sp>
        <p:nvSpPr>
          <p:cNvPr id="12" name="Titelplatzhalter 3"/>
          <p:cNvSpPr>
            <a:spLocks noGrp="1"/>
          </p:cNvSpPr>
          <p:nvPr>
            <p:ph type="title"/>
          </p:nvPr>
        </p:nvSpPr>
        <p:spPr>
          <a:xfrm>
            <a:off x="-4762" y="175419"/>
            <a:ext cx="6607581" cy="514505"/>
          </a:xfrm>
          <a:prstGeom prst="rect">
            <a:avLst/>
          </a:prstGeom>
        </p:spPr>
        <p:txBody>
          <a:bodyPr vert="horz" lIns="91440" tIns="45720" rIns="91440" bIns="45720" rtlCol="0" anchor="ctr">
            <a:normAutofit/>
          </a:bodyPr>
          <a:lstStyle>
            <a:lvl1pPr>
              <a:defRPr>
                <a:solidFill>
                  <a:schemeClr val="tx1"/>
                </a:solidFill>
              </a:defRPr>
            </a:lvl1pPr>
          </a:lstStyle>
          <a:p>
            <a:r>
              <a:rPr lang="en-GB" noProof="0"/>
              <a:t>Click to edit Master title style</a:t>
            </a:r>
          </a:p>
        </p:txBody>
      </p:sp>
      <p:sp>
        <p:nvSpPr>
          <p:cNvPr id="3" name="Textplatzhalter 2"/>
          <p:cNvSpPr>
            <a:spLocks noGrp="1"/>
          </p:cNvSpPr>
          <p:nvPr>
            <p:ph type="body" sz="quarter" idx="10"/>
          </p:nvPr>
        </p:nvSpPr>
        <p:spPr>
          <a:xfrm>
            <a:off x="296864" y="980853"/>
            <a:ext cx="8562974" cy="3538895"/>
          </a:xfrm>
        </p:spPr>
        <p:txBody>
          <a:bodyPr wrap="square" lIns="0" tIns="0" rIns="0" bIns="0">
            <a:noAutofit/>
          </a:bodyPr>
          <a:lstStyle>
            <a:lvl1pPr marL="0" indent="0">
              <a:buFontTx/>
              <a:buNone/>
              <a:defRPr sz="2200">
                <a:solidFill>
                  <a:schemeClr val="tx1"/>
                </a:solidFill>
              </a:defRPr>
            </a:lvl1pPr>
          </a:lstStyle>
          <a:p>
            <a:pPr lvl="0"/>
            <a:r>
              <a:rPr lang="en-GB" noProof="0"/>
              <a:t>Click to edit Master text styles</a:t>
            </a:r>
          </a:p>
        </p:txBody>
      </p:sp>
      <p:pic>
        <p:nvPicPr>
          <p:cNvPr id="2" name="Immagine 1">
            <a:extLst>
              <a:ext uri="{FF2B5EF4-FFF2-40B4-BE49-F238E27FC236}">
                <a16:creationId xmlns:a16="http://schemas.microsoft.com/office/drawing/2014/main" id="{FF26F50C-CCB3-C27A-6615-9C048CC2F5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805" y="4581264"/>
            <a:ext cx="1327384" cy="562236"/>
          </a:xfrm>
          <a:prstGeom prst="rect">
            <a:avLst/>
          </a:prstGeom>
        </p:spPr>
      </p:pic>
    </p:spTree>
    <p:extLst>
      <p:ext uri="{BB962C8B-B14F-4D97-AF65-F5344CB8AC3E}">
        <p14:creationId xmlns:p14="http://schemas.microsoft.com/office/powerpoint/2010/main" val="16545208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Break with Pic left">
    <p:spTree>
      <p:nvGrpSpPr>
        <p:cNvPr id="1" name=""/>
        <p:cNvGrpSpPr/>
        <p:nvPr/>
      </p:nvGrpSpPr>
      <p:grpSpPr>
        <a:xfrm>
          <a:off x="0" y="0"/>
          <a:ext cx="0" cy="0"/>
          <a:chOff x="0" y="0"/>
          <a:chExt cx="0" cy="0"/>
        </a:xfrm>
      </p:grpSpPr>
      <p:sp>
        <p:nvSpPr>
          <p:cNvPr id="2" name="Rechteck 1"/>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 Verbindung 7"/>
          <p:cNvCxnSpPr/>
          <p:nvPr userDrawn="1"/>
        </p:nvCxnSpPr>
        <p:spPr>
          <a:xfrm>
            <a:off x="1704338" y="2804733"/>
            <a:ext cx="12034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Bildplatzhalter 3"/>
          <p:cNvSpPr>
            <a:spLocks noGrp="1"/>
          </p:cNvSpPr>
          <p:nvPr>
            <p:ph type="pic" sz="quarter" idx="10"/>
          </p:nvPr>
        </p:nvSpPr>
        <p:spPr>
          <a:xfrm>
            <a:off x="4572000" y="0"/>
            <a:ext cx="4572000" cy="5143500"/>
          </a:xfrm>
        </p:spPr>
        <p:txBody>
          <a:bodyPr/>
          <a:lstStyle/>
          <a:p>
            <a:r>
              <a:rPr lang="en-GB"/>
              <a:t>Click icon to add picture</a:t>
            </a:r>
            <a:endParaRPr lang="de-AT"/>
          </a:p>
        </p:txBody>
      </p:sp>
      <p:sp>
        <p:nvSpPr>
          <p:cNvPr id="7" name="Textplatzhalter 6"/>
          <p:cNvSpPr>
            <a:spLocks noGrp="1"/>
          </p:cNvSpPr>
          <p:nvPr>
            <p:ph type="body" sz="quarter" idx="11" hasCustomPrompt="1"/>
          </p:nvPr>
        </p:nvSpPr>
        <p:spPr>
          <a:xfrm>
            <a:off x="659040" y="670256"/>
            <a:ext cx="3294063" cy="1935162"/>
          </a:xfrm>
        </p:spPr>
        <p:txBody>
          <a:bodyPr anchor="b">
            <a:normAutofit/>
          </a:bodyPr>
          <a:lstStyle>
            <a:lvl1pPr marL="0" indent="0" algn="ctr">
              <a:buNone/>
              <a:defRPr sz="3000">
                <a:solidFill>
                  <a:schemeClr val="accent3"/>
                </a:solidFill>
              </a:defRPr>
            </a:lvl1pPr>
          </a:lstStyle>
          <a:p>
            <a:pPr lvl="0"/>
            <a:r>
              <a:rPr lang="de-DE"/>
              <a:t>HEADLINE</a:t>
            </a:r>
          </a:p>
        </p:txBody>
      </p:sp>
      <p:sp>
        <p:nvSpPr>
          <p:cNvPr id="11" name="Textplatzhalter 10"/>
          <p:cNvSpPr>
            <a:spLocks noGrp="1"/>
          </p:cNvSpPr>
          <p:nvPr>
            <p:ph type="body" sz="quarter" idx="12" hasCustomPrompt="1"/>
          </p:nvPr>
        </p:nvSpPr>
        <p:spPr>
          <a:xfrm>
            <a:off x="659040" y="2880032"/>
            <a:ext cx="3294063" cy="842963"/>
          </a:xfrm>
        </p:spPr>
        <p:txBody>
          <a:bodyPr>
            <a:normAutofit/>
          </a:bodyPr>
          <a:lstStyle>
            <a:lvl1pPr marL="0" indent="0" algn="ctr">
              <a:buNone/>
              <a:defRPr sz="1400">
                <a:solidFill>
                  <a:schemeClr val="bg2"/>
                </a:solidFill>
              </a:defRPr>
            </a:lvl1pPr>
          </a:lstStyle>
          <a:p>
            <a:pPr lvl="0"/>
            <a:r>
              <a:rPr lang="de-DE"/>
              <a:t>Subtext</a:t>
            </a:r>
          </a:p>
        </p:txBody>
      </p:sp>
      <p:sp>
        <p:nvSpPr>
          <p:cNvPr id="14" name="Textplatzhalter 13"/>
          <p:cNvSpPr>
            <a:spLocks noGrp="1"/>
          </p:cNvSpPr>
          <p:nvPr>
            <p:ph type="body" sz="quarter" idx="13" hasCustomPrompt="1"/>
          </p:nvPr>
        </p:nvSpPr>
        <p:spPr>
          <a:xfrm>
            <a:off x="5617933" y="4808762"/>
            <a:ext cx="3600450" cy="293914"/>
          </a:xfrm>
        </p:spPr>
        <p:txBody>
          <a:bodyPr anchor="b">
            <a:noAutofit/>
          </a:bodyPr>
          <a:lstStyle>
            <a:lvl1pPr marL="0" indent="0" algn="r">
              <a:buNone/>
              <a:defRPr sz="90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de-DE"/>
              <a:t>Set Copyright </a:t>
            </a:r>
            <a:r>
              <a:rPr lang="de-DE" err="1"/>
              <a:t>here</a:t>
            </a:r>
            <a:endParaRPr lang="de-AT"/>
          </a:p>
        </p:txBody>
      </p:sp>
    </p:spTree>
    <p:extLst>
      <p:ext uri="{BB962C8B-B14F-4D97-AF65-F5344CB8AC3E}">
        <p14:creationId xmlns:p14="http://schemas.microsoft.com/office/powerpoint/2010/main" val="1500162842"/>
      </p:ext>
    </p:extLst>
  </p:cSld>
  <p:clrMapOvr>
    <a:masterClrMapping/>
  </p:clrMapOvr>
  <p:transition spd="slow">
    <p:push dir="u"/>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Break with Pic right">
    <p:spTree>
      <p:nvGrpSpPr>
        <p:cNvPr id="1" name=""/>
        <p:cNvGrpSpPr/>
        <p:nvPr/>
      </p:nvGrpSpPr>
      <p:grpSpPr>
        <a:xfrm>
          <a:off x="0" y="0"/>
          <a:ext cx="0" cy="0"/>
          <a:chOff x="0" y="0"/>
          <a:chExt cx="0" cy="0"/>
        </a:xfrm>
      </p:grpSpPr>
      <p:sp>
        <p:nvSpPr>
          <p:cNvPr id="2" name="Rechteck 1"/>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8" name="Gerade Verbindung 7"/>
          <p:cNvCxnSpPr/>
          <p:nvPr userDrawn="1"/>
        </p:nvCxnSpPr>
        <p:spPr>
          <a:xfrm>
            <a:off x="6276338" y="2804733"/>
            <a:ext cx="12034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Bildplatzhalter 3"/>
          <p:cNvSpPr>
            <a:spLocks noGrp="1"/>
          </p:cNvSpPr>
          <p:nvPr>
            <p:ph type="pic" sz="quarter" idx="10"/>
          </p:nvPr>
        </p:nvSpPr>
        <p:spPr>
          <a:xfrm>
            <a:off x="0" y="-14748"/>
            <a:ext cx="4572000" cy="5143500"/>
          </a:xfrm>
        </p:spPr>
        <p:txBody>
          <a:bodyPr/>
          <a:lstStyle/>
          <a:p>
            <a:r>
              <a:rPr lang="en-GB"/>
              <a:t>Click icon to add picture</a:t>
            </a:r>
            <a:endParaRPr lang="de-AT"/>
          </a:p>
        </p:txBody>
      </p:sp>
      <p:sp>
        <p:nvSpPr>
          <p:cNvPr id="9" name="Textplatzhalter 6"/>
          <p:cNvSpPr>
            <a:spLocks noGrp="1"/>
          </p:cNvSpPr>
          <p:nvPr>
            <p:ph type="body" sz="quarter" idx="11" hasCustomPrompt="1"/>
          </p:nvPr>
        </p:nvSpPr>
        <p:spPr>
          <a:xfrm>
            <a:off x="5210968" y="670256"/>
            <a:ext cx="3294063" cy="1935162"/>
          </a:xfrm>
        </p:spPr>
        <p:txBody>
          <a:bodyPr anchor="b">
            <a:normAutofit/>
          </a:bodyPr>
          <a:lstStyle>
            <a:lvl1pPr marL="0" indent="0" algn="ctr">
              <a:buNone/>
              <a:defRPr sz="3000">
                <a:solidFill>
                  <a:schemeClr val="accent3"/>
                </a:solidFill>
              </a:defRPr>
            </a:lvl1pPr>
          </a:lstStyle>
          <a:p>
            <a:pPr lvl="0"/>
            <a:r>
              <a:rPr lang="de-DE"/>
              <a:t>HEADLINE</a:t>
            </a:r>
          </a:p>
        </p:txBody>
      </p:sp>
      <p:sp>
        <p:nvSpPr>
          <p:cNvPr id="11" name="Textplatzhalter 10"/>
          <p:cNvSpPr>
            <a:spLocks noGrp="1"/>
          </p:cNvSpPr>
          <p:nvPr>
            <p:ph type="body" sz="quarter" idx="12" hasCustomPrompt="1"/>
          </p:nvPr>
        </p:nvSpPr>
        <p:spPr>
          <a:xfrm>
            <a:off x="5210968" y="2880032"/>
            <a:ext cx="3294063" cy="842963"/>
          </a:xfrm>
        </p:spPr>
        <p:txBody>
          <a:bodyPr>
            <a:normAutofit/>
          </a:bodyPr>
          <a:lstStyle>
            <a:lvl1pPr marL="0" indent="0" algn="ctr">
              <a:buNone/>
              <a:defRPr sz="1400">
                <a:solidFill>
                  <a:schemeClr val="bg2"/>
                </a:solidFill>
              </a:defRPr>
            </a:lvl1pPr>
          </a:lstStyle>
          <a:p>
            <a:pPr lvl="0"/>
            <a:r>
              <a:rPr lang="de-DE"/>
              <a:t>Subtext</a:t>
            </a:r>
          </a:p>
        </p:txBody>
      </p:sp>
      <p:sp>
        <p:nvSpPr>
          <p:cNvPr id="12" name="Textplatzhalter 13"/>
          <p:cNvSpPr>
            <a:spLocks noGrp="1"/>
          </p:cNvSpPr>
          <p:nvPr>
            <p:ph type="body" sz="quarter" idx="13" hasCustomPrompt="1"/>
          </p:nvPr>
        </p:nvSpPr>
        <p:spPr>
          <a:xfrm>
            <a:off x="-72574" y="4800595"/>
            <a:ext cx="3600450" cy="293914"/>
          </a:xfrm>
        </p:spPr>
        <p:txBody>
          <a:bodyPr anchor="b">
            <a:noAutofit/>
          </a:bodyPr>
          <a:lstStyle>
            <a:lvl1pPr marL="0" indent="0" algn="l">
              <a:buNone/>
              <a:defRPr sz="90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de-DE"/>
              <a:t>Set Copyright </a:t>
            </a:r>
            <a:r>
              <a:rPr lang="de-DE" err="1"/>
              <a:t>here</a:t>
            </a:r>
            <a:endParaRPr lang="de-AT"/>
          </a:p>
        </p:txBody>
      </p:sp>
    </p:spTree>
    <p:extLst>
      <p:ext uri="{BB962C8B-B14F-4D97-AF65-F5344CB8AC3E}">
        <p14:creationId xmlns:p14="http://schemas.microsoft.com/office/powerpoint/2010/main" val="1185334158"/>
      </p:ext>
    </p:extLst>
  </p:cSld>
  <p:clrMapOvr>
    <a:masterClrMapping/>
  </p:clrMapOvr>
  <p:transition spd="slow">
    <p:push dir="u"/>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break_2">
    <p:bg>
      <p:bgPr>
        <a:solidFill>
          <a:schemeClr val="accent3"/>
        </a:solidFill>
        <a:effectLst/>
      </p:bgPr>
    </p:bg>
    <p:spTree>
      <p:nvGrpSpPr>
        <p:cNvPr id="1" name=""/>
        <p:cNvGrpSpPr/>
        <p:nvPr/>
      </p:nvGrpSpPr>
      <p:grpSpPr>
        <a:xfrm>
          <a:off x="0" y="0"/>
          <a:ext cx="0" cy="0"/>
          <a:chOff x="0" y="0"/>
          <a:chExt cx="0" cy="0"/>
        </a:xfrm>
      </p:grpSpPr>
      <p:sp>
        <p:nvSpPr>
          <p:cNvPr id="6" name="Textplatzhalter 6"/>
          <p:cNvSpPr>
            <a:spLocks noGrp="1"/>
          </p:cNvSpPr>
          <p:nvPr>
            <p:ph type="body" sz="quarter" idx="11" hasCustomPrompt="1"/>
          </p:nvPr>
        </p:nvSpPr>
        <p:spPr>
          <a:xfrm>
            <a:off x="539749" y="1144870"/>
            <a:ext cx="8159751" cy="1935162"/>
          </a:xfrm>
        </p:spPr>
        <p:txBody>
          <a:bodyPr anchor="b">
            <a:normAutofit/>
          </a:bodyPr>
          <a:lstStyle>
            <a:lvl1pPr marL="0" indent="0" algn="ctr">
              <a:buNone/>
              <a:defRPr sz="3200" b="1" baseline="0">
                <a:solidFill>
                  <a:schemeClr val="tx2"/>
                </a:solidFill>
              </a:defRPr>
            </a:lvl1pPr>
          </a:lstStyle>
          <a:p>
            <a:pPr lvl="0"/>
            <a:r>
              <a:rPr lang="de-DE" err="1"/>
              <a:t>Define</a:t>
            </a:r>
            <a:r>
              <a:rPr lang="de-DE"/>
              <a:t> </a:t>
            </a:r>
            <a:r>
              <a:rPr lang="de-DE" err="1"/>
              <a:t>your</a:t>
            </a:r>
            <a:r>
              <a:rPr lang="de-DE"/>
              <a:t> </a:t>
            </a:r>
            <a:r>
              <a:rPr lang="de-DE" err="1"/>
              <a:t>channel</a:t>
            </a:r>
            <a:r>
              <a:rPr lang="de-DE"/>
              <a:t> mix </a:t>
            </a:r>
            <a:r>
              <a:rPr lang="de-DE" err="1"/>
              <a:t>carefully</a:t>
            </a:r>
            <a:br>
              <a:rPr lang="de-DE"/>
            </a:br>
            <a:r>
              <a:rPr lang="de-DE"/>
              <a:t>to </a:t>
            </a:r>
            <a:r>
              <a:rPr lang="de-DE" err="1"/>
              <a:t>ensure</a:t>
            </a:r>
            <a:r>
              <a:rPr lang="de-DE"/>
              <a:t> that </a:t>
            </a:r>
            <a:r>
              <a:rPr lang="de-DE" err="1"/>
              <a:t>you</a:t>
            </a:r>
            <a:r>
              <a:rPr lang="de-DE"/>
              <a:t> </a:t>
            </a:r>
            <a:r>
              <a:rPr lang="de-DE" err="1"/>
              <a:t>really</a:t>
            </a:r>
            <a:br>
              <a:rPr lang="de-DE"/>
            </a:br>
            <a:r>
              <a:rPr lang="de-DE" err="1"/>
              <a:t>reach</a:t>
            </a:r>
            <a:r>
              <a:rPr lang="de-DE"/>
              <a:t> </a:t>
            </a:r>
            <a:r>
              <a:rPr lang="de-DE" err="1"/>
              <a:t>your</a:t>
            </a:r>
            <a:r>
              <a:rPr lang="de-DE"/>
              <a:t> </a:t>
            </a:r>
            <a:r>
              <a:rPr lang="de-DE" err="1"/>
              <a:t>audience</a:t>
            </a:r>
            <a:endParaRPr lang="de-DE"/>
          </a:p>
        </p:txBody>
      </p:sp>
      <p:sp>
        <p:nvSpPr>
          <p:cNvPr id="7" name="Textplatzhalter 10"/>
          <p:cNvSpPr>
            <a:spLocks noGrp="1"/>
          </p:cNvSpPr>
          <p:nvPr>
            <p:ph type="body" sz="quarter" idx="12" hasCustomPrompt="1"/>
          </p:nvPr>
        </p:nvSpPr>
        <p:spPr>
          <a:xfrm>
            <a:off x="2972591" y="3480619"/>
            <a:ext cx="3294063" cy="961023"/>
          </a:xfrm>
        </p:spPr>
        <p:txBody>
          <a:bodyPr>
            <a:normAutofit/>
          </a:bodyPr>
          <a:lstStyle>
            <a:lvl1pPr marL="0" indent="0" algn="ctr">
              <a:buNone/>
              <a:defRPr sz="2000">
                <a:solidFill>
                  <a:srgbClr val="000000"/>
                </a:solidFill>
              </a:defRPr>
            </a:lvl1pPr>
          </a:lstStyle>
          <a:p>
            <a:pPr lvl="0"/>
            <a:r>
              <a:rPr lang="de-DE"/>
              <a:t>Subtext</a:t>
            </a:r>
          </a:p>
        </p:txBody>
      </p:sp>
      <p:cxnSp>
        <p:nvCxnSpPr>
          <p:cNvPr id="10" name="Gerade Verbindung 7"/>
          <p:cNvCxnSpPr/>
          <p:nvPr userDrawn="1"/>
        </p:nvCxnSpPr>
        <p:spPr>
          <a:xfrm>
            <a:off x="3164851" y="3325433"/>
            <a:ext cx="28142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4325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break">
    <p:bg>
      <p:bgPr>
        <a:solidFill>
          <a:srgbClr val="708792"/>
        </a:solidFill>
        <a:effectLst/>
      </p:bgPr>
    </p:bg>
    <p:spTree>
      <p:nvGrpSpPr>
        <p:cNvPr id="1" name=""/>
        <p:cNvGrpSpPr/>
        <p:nvPr/>
      </p:nvGrpSpPr>
      <p:grpSpPr>
        <a:xfrm>
          <a:off x="0" y="0"/>
          <a:ext cx="0" cy="0"/>
          <a:chOff x="0" y="0"/>
          <a:chExt cx="0" cy="0"/>
        </a:xfrm>
      </p:grpSpPr>
      <p:sp>
        <p:nvSpPr>
          <p:cNvPr id="6" name="Textplatzhalter 6"/>
          <p:cNvSpPr>
            <a:spLocks noGrp="1"/>
          </p:cNvSpPr>
          <p:nvPr>
            <p:ph type="body" sz="quarter" idx="11" hasCustomPrompt="1"/>
          </p:nvPr>
        </p:nvSpPr>
        <p:spPr>
          <a:xfrm>
            <a:off x="539749" y="1144870"/>
            <a:ext cx="8159751" cy="1935162"/>
          </a:xfrm>
        </p:spPr>
        <p:txBody>
          <a:bodyPr anchor="b">
            <a:normAutofit/>
          </a:bodyPr>
          <a:lstStyle>
            <a:lvl1pPr marL="0" indent="0" algn="ctr">
              <a:buNone/>
              <a:defRPr sz="3200" b="1" baseline="0">
                <a:solidFill>
                  <a:schemeClr val="bg1"/>
                </a:solidFill>
              </a:defRPr>
            </a:lvl1pPr>
          </a:lstStyle>
          <a:p>
            <a:pPr lvl="0"/>
            <a:r>
              <a:rPr lang="de-DE" err="1"/>
              <a:t>Define</a:t>
            </a:r>
            <a:r>
              <a:rPr lang="de-DE"/>
              <a:t> </a:t>
            </a:r>
            <a:r>
              <a:rPr lang="de-DE" err="1"/>
              <a:t>your</a:t>
            </a:r>
            <a:r>
              <a:rPr lang="de-DE"/>
              <a:t> </a:t>
            </a:r>
            <a:r>
              <a:rPr lang="de-DE" err="1"/>
              <a:t>channel</a:t>
            </a:r>
            <a:r>
              <a:rPr lang="de-DE"/>
              <a:t> mix </a:t>
            </a:r>
            <a:r>
              <a:rPr lang="de-DE" err="1"/>
              <a:t>carefully</a:t>
            </a:r>
            <a:br>
              <a:rPr lang="de-DE"/>
            </a:br>
            <a:r>
              <a:rPr lang="de-DE"/>
              <a:t>to </a:t>
            </a:r>
            <a:r>
              <a:rPr lang="de-DE" err="1"/>
              <a:t>ensure</a:t>
            </a:r>
            <a:r>
              <a:rPr lang="de-DE"/>
              <a:t> that </a:t>
            </a:r>
            <a:r>
              <a:rPr lang="de-DE" err="1"/>
              <a:t>you</a:t>
            </a:r>
            <a:r>
              <a:rPr lang="de-DE"/>
              <a:t> </a:t>
            </a:r>
            <a:r>
              <a:rPr lang="de-DE" err="1"/>
              <a:t>really</a:t>
            </a:r>
            <a:br>
              <a:rPr lang="de-DE"/>
            </a:br>
            <a:r>
              <a:rPr lang="de-DE" err="1"/>
              <a:t>reach</a:t>
            </a:r>
            <a:r>
              <a:rPr lang="de-DE"/>
              <a:t> </a:t>
            </a:r>
            <a:r>
              <a:rPr lang="de-DE" err="1"/>
              <a:t>your</a:t>
            </a:r>
            <a:r>
              <a:rPr lang="de-DE"/>
              <a:t> </a:t>
            </a:r>
            <a:r>
              <a:rPr lang="de-DE" err="1"/>
              <a:t>audience</a:t>
            </a:r>
            <a:endParaRPr lang="de-DE"/>
          </a:p>
        </p:txBody>
      </p:sp>
      <p:sp>
        <p:nvSpPr>
          <p:cNvPr id="7" name="Textplatzhalter 10"/>
          <p:cNvSpPr>
            <a:spLocks noGrp="1"/>
          </p:cNvSpPr>
          <p:nvPr>
            <p:ph type="body" sz="quarter" idx="12" hasCustomPrompt="1"/>
          </p:nvPr>
        </p:nvSpPr>
        <p:spPr>
          <a:xfrm>
            <a:off x="2972591" y="3480619"/>
            <a:ext cx="3294063" cy="961023"/>
          </a:xfrm>
        </p:spPr>
        <p:txBody>
          <a:bodyPr>
            <a:normAutofit/>
          </a:bodyPr>
          <a:lstStyle>
            <a:lvl1pPr marL="0" indent="0" algn="ctr">
              <a:buNone/>
              <a:defRPr sz="2000">
                <a:solidFill>
                  <a:schemeClr val="bg1"/>
                </a:solidFill>
              </a:defRPr>
            </a:lvl1pPr>
          </a:lstStyle>
          <a:p>
            <a:pPr lvl="0"/>
            <a:r>
              <a:rPr lang="de-DE"/>
              <a:t>Subtext</a:t>
            </a:r>
          </a:p>
        </p:txBody>
      </p:sp>
      <p:cxnSp>
        <p:nvCxnSpPr>
          <p:cNvPr id="10" name="Gerade Verbindung 7"/>
          <p:cNvCxnSpPr/>
          <p:nvPr userDrawn="1"/>
        </p:nvCxnSpPr>
        <p:spPr>
          <a:xfrm>
            <a:off x="3164851" y="3325433"/>
            <a:ext cx="28142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40952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1" y="1033123"/>
            <a:ext cx="1" cy="358849"/>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Straight Connector 17"/>
          <p:cNvCxnSpPr/>
          <p:nvPr userDrawn="1"/>
        </p:nvCxnSpPr>
        <p:spPr>
          <a:xfrm flipH="1">
            <a:off x="4417813" y="1778759"/>
            <a:ext cx="1" cy="358849"/>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3" y="2524395"/>
            <a:ext cx="1" cy="358849"/>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5" y="4015665"/>
            <a:ext cx="1" cy="484898"/>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3" y="3270030"/>
            <a:ext cx="1" cy="358849"/>
          </a:xfrm>
          <a:prstGeom prst="line">
            <a:avLst/>
          </a:prstGeom>
          <a:ln>
            <a:solidFill>
              <a:schemeClr val="bg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21"/>
          </p:nvPr>
        </p:nvSpPr>
        <p:spPr>
          <a:xfrm>
            <a:off x="8435759" y="4767263"/>
            <a:ext cx="502079" cy="274637"/>
          </a:xfrm>
          <a:prstGeom prst="rect">
            <a:avLst/>
          </a:prstGeom>
        </p:spPr>
        <p:txBody>
          <a:bodyPr/>
          <a:lstStyle/>
          <a:p>
            <a:fld id="{D6C7D21A-03E0-495F-99BC-0DE19E98C8C7}" type="slidenum">
              <a:rPr lang="de-AT" smtClean="0"/>
              <a:pPr/>
              <a:t>‹N›</a:t>
            </a:fld>
            <a:endParaRPr lang="de-AT"/>
          </a:p>
        </p:txBody>
      </p:sp>
      <p:sp>
        <p:nvSpPr>
          <p:cNvPr id="32" name="Freeform 15"/>
          <p:cNvSpPr>
            <a:spLocks noEditPoints="1"/>
          </p:cNvSpPr>
          <p:nvPr userDrawn="1"/>
        </p:nvSpPr>
        <p:spPr bwMode="auto">
          <a:xfrm rot="19424853">
            <a:off x="4082178" y="4315730"/>
            <a:ext cx="922819" cy="564693"/>
          </a:xfrm>
          <a:custGeom>
            <a:avLst/>
            <a:gdLst>
              <a:gd name="T0" fmla="*/ 1906 w 1979"/>
              <a:gd name="T1" fmla="*/ 486 h 1210"/>
              <a:gd name="T2" fmla="*/ 1855 w 1979"/>
              <a:gd name="T3" fmla="*/ 554 h 1210"/>
              <a:gd name="T4" fmla="*/ 1869 w 1979"/>
              <a:gd name="T5" fmla="*/ 585 h 1210"/>
              <a:gd name="T6" fmla="*/ 1685 w 1979"/>
              <a:gd name="T7" fmla="*/ 789 h 1210"/>
              <a:gd name="T8" fmla="*/ 1681 w 1979"/>
              <a:gd name="T9" fmla="*/ 786 h 1210"/>
              <a:gd name="T10" fmla="*/ 1620 w 1979"/>
              <a:gd name="T11" fmla="*/ 772 h 1210"/>
              <a:gd name="T12" fmla="*/ 1574 w 1979"/>
              <a:gd name="T13" fmla="*/ 799 h 1210"/>
              <a:gd name="T14" fmla="*/ 1078 w 1979"/>
              <a:gd name="T15" fmla="*/ 425 h 1210"/>
              <a:gd name="T16" fmla="*/ 1113 w 1979"/>
              <a:gd name="T17" fmla="*/ 212 h 1210"/>
              <a:gd name="T18" fmla="*/ 810 w 1979"/>
              <a:gd name="T19" fmla="*/ 52 h 1210"/>
              <a:gd name="T20" fmla="*/ 648 w 1979"/>
              <a:gd name="T21" fmla="*/ 220 h 1210"/>
              <a:gd name="T22" fmla="*/ 149 w 1979"/>
              <a:gd name="T23" fmla="*/ 89 h 1210"/>
              <a:gd name="T24" fmla="*/ 150 w 1979"/>
              <a:gd name="T25" fmla="*/ 72 h 1210"/>
              <a:gd name="T26" fmla="*/ 71 w 1979"/>
              <a:gd name="T27" fmla="*/ 3 h 1210"/>
              <a:gd name="T28" fmla="*/ 3 w 1979"/>
              <a:gd name="T29" fmla="*/ 82 h 1210"/>
              <a:gd name="T30" fmla="*/ 81 w 1979"/>
              <a:gd name="T31" fmla="*/ 151 h 1210"/>
              <a:gd name="T32" fmla="*/ 90 w 1979"/>
              <a:gd name="T33" fmla="*/ 149 h 1210"/>
              <a:gd name="T34" fmla="*/ 165 w 1979"/>
              <a:gd name="T35" fmla="*/ 401 h 1210"/>
              <a:gd name="T36" fmla="*/ 158 w 1979"/>
              <a:gd name="T37" fmla="*/ 405 h 1210"/>
              <a:gd name="T38" fmla="*/ 138 w 1979"/>
              <a:gd name="T39" fmla="*/ 488 h 1210"/>
              <a:gd name="T40" fmla="*/ 220 w 1979"/>
              <a:gd name="T41" fmla="*/ 508 h 1210"/>
              <a:gd name="T42" fmla="*/ 241 w 1979"/>
              <a:gd name="T43" fmla="*/ 425 h 1210"/>
              <a:gd name="T44" fmla="*/ 179 w 1979"/>
              <a:gd name="T45" fmla="*/ 397 h 1210"/>
              <a:gd name="T46" fmla="*/ 104 w 1979"/>
              <a:gd name="T47" fmla="*/ 145 h 1210"/>
              <a:gd name="T48" fmla="*/ 146 w 1979"/>
              <a:gd name="T49" fmla="*/ 103 h 1210"/>
              <a:gd name="T50" fmla="*/ 644 w 1979"/>
              <a:gd name="T51" fmla="*/ 233 h 1210"/>
              <a:gd name="T52" fmla="*/ 650 w 1979"/>
              <a:gd name="T53" fmla="*/ 355 h 1210"/>
              <a:gd name="T54" fmla="*/ 953 w 1979"/>
              <a:gd name="T55" fmla="*/ 516 h 1210"/>
              <a:gd name="T56" fmla="*/ 1070 w 1979"/>
              <a:gd name="T57" fmla="*/ 437 h 1210"/>
              <a:gd name="T58" fmla="*/ 1565 w 1979"/>
              <a:gd name="T59" fmla="*/ 811 h 1210"/>
              <a:gd name="T60" fmla="*/ 1588 w 1979"/>
              <a:gd name="T61" fmla="*/ 919 h 1210"/>
              <a:gd name="T62" fmla="*/ 1649 w 1979"/>
              <a:gd name="T63" fmla="*/ 932 h 1210"/>
              <a:gd name="T64" fmla="*/ 1650 w 1979"/>
              <a:gd name="T65" fmla="*/ 932 h 1210"/>
              <a:gd name="T66" fmla="*/ 1696 w 1979"/>
              <a:gd name="T67" fmla="*/ 1086 h 1210"/>
              <a:gd name="T68" fmla="*/ 1664 w 1979"/>
              <a:gd name="T69" fmla="*/ 1117 h 1210"/>
              <a:gd name="T70" fmla="*/ 1695 w 1979"/>
              <a:gd name="T71" fmla="*/ 1196 h 1210"/>
              <a:gd name="T72" fmla="*/ 1775 w 1979"/>
              <a:gd name="T73" fmla="*/ 1166 h 1210"/>
              <a:gd name="T74" fmla="*/ 1744 w 1979"/>
              <a:gd name="T75" fmla="*/ 1086 h 1210"/>
              <a:gd name="T76" fmla="*/ 1709 w 1979"/>
              <a:gd name="T77" fmla="*/ 1082 h 1210"/>
              <a:gd name="T78" fmla="*/ 1664 w 1979"/>
              <a:gd name="T79" fmla="*/ 928 h 1210"/>
              <a:gd name="T80" fmla="*/ 1701 w 1979"/>
              <a:gd name="T81" fmla="*/ 899 h 1210"/>
              <a:gd name="T82" fmla="*/ 1704 w 1979"/>
              <a:gd name="T83" fmla="*/ 895 h 1210"/>
              <a:gd name="T84" fmla="*/ 1696 w 1979"/>
              <a:gd name="T85" fmla="*/ 799 h 1210"/>
              <a:gd name="T86" fmla="*/ 1880 w 1979"/>
              <a:gd name="T87" fmla="*/ 595 h 1210"/>
              <a:gd name="T88" fmla="*/ 1923 w 1979"/>
              <a:gd name="T89" fmla="*/ 606 h 1210"/>
              <a:gd name="T90" fmla="*/ 1974 w 1979"/>
              <a:gd name="T91" fmla="*/ 538 h 1210"/>
              <a:gd name="T92" fmla="*/ 1906 w 1979"/>
              <a:gd name="T93" fmla="*/ 486 h 1210"/>
              <a:gd name="T94" fmla="*/ 1689 w 1979"/>
              <a:gd name="T95" fmla="*/ 890 h 1210"/>
              <a:gd name="T96" fmla="*/ 1646 w 1979"/>
              <a:gd name="T97" fmla="*/ 918 h 1210"/>
              <a:gd name="T98" fmla="*/ 1597 w 1979"/>
              <a:gd name="T99" fmla="*/ 907 h 1210"/>
              <a:gd name="T100" fmla="*/ 1578 w 1979"/>
              <a:gd name="T101" fmla="*/ 817 h 1210"/>
              <a:gd name="T102" fmla="*/ 1580 w 1979"/>
              <a:gd name="T103" fmla="*/ 814 h 1210"/>
              <a:gd name="T104" fmla="*/ 1623 w 1979"/>
              <a:gd name="T105" fmla="*/ 787 h 1210"/>
              <a:gd name="T106" fmla="*/ 1673 w 1979"/>
              <a:gd name="T107" fmla="*/ 798 h 1210"/>
              <a:gd name="T108" fmla="*/ 1689 w 1979"/>
              <a:gd name="T109" fmla="*/ 89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79" h="1210">
                <a:moveTo>
                  <a:pt x="1906" y="486"/>
                </a:moveTo>
                <a:cubicBezTo>
                  <a:pt x="1873" y="491"/>
                  <a:pt x="1850" y="521"/>
                  <a:pt x="1855" y="554"/>
                </a:cubicBezTo>
                <a:cubicBezTo>
                  <a:pt x="1857" y="566"/>
                  <a:pt x="1862" y="577"/>
                  <a:pt x="1869" y="585"/>
                </a:cubicBezTo>
                <a:lnTo>
                  <a:pt x="1685" y="789"/>
                </a:lnTo>
                <a:cubicBezTo>
                  <a:pt x="1684" y="788"/>
                  <a:pt x="1682" y="787"/>
                  <a:pt x="1681" y="786"/>
                </a:cubicBezTo>
                <a:cubicBezTo>
                  <a:pt x="1663" y="773"/>
                  <a:pt x="1641" y="769"/>
                  <a:pt x="1620" y="772"/>
                </a:cubicBezTo>
                <a:cubicBezTo>
                  <a:pt x="1602" y="776"/>
                  <a:pt x="1586" y="785"/>
                  <a:pt x="1574" y="799"/>
                </a:cubicBezTo>
                <a:lnTo>
                  <a:pt x="1078" y="425"/>
                </a:lnTo>
                <a:cubicBezTo>
                  <a:pt x="1121" y="366"/>
                  <a:pt x="1137" y="288"/>
                  <a:pt x="1113" y="212"/>
                </a:cubicBezTo>
                <a:cubicBezTo>
                  <a:pt x="1074" y="84"/>
                  <a:pt x="938" y="12"/>
                  <a:pt x="810" y="52"/>
                </a:cubicBezTo>
                <a:cubicBezTo>
                  <a:pt x="728" y="77"/>
                  <a:pt x="669" y="142"/>
                  <a:pt x="648" y="220"/>
                </a:cubicBezTo>
                <a:lnTo>
                  <a:pt x="149" y="89"/>
                </a:lnTo>
                <a:cubicBezTo>
                  <a:pt x="150" y="83"/>
                  <a:pt x="151" y="78"/>
                  <a:pt x="150" y="72"/>
                </a:cubicBezTo>
                <a:cubicBezTo>
                  <a:pt x="147" y="31"/>
                  <a:pt x="112" y="0"/>
                  <a:pt x="71" y="3"/>
                </a:cubicBezTo>
                <a:cubicBezTo>
                  <a:pt x="31" y="6"/>
                  <a:pt x="0" y="41"/>
                  <a:pt x="3" y="82"/>
                </a:cubicBezTo>
                <a:cubicBezTo>
                  <a:pt x="5" y="123"/>
                  <a:pt x="41" y="153"/>
                  <a:pt x="81" y="151"/>
                </a:cubicBezTo>
                <a:cubicBezTo>
                  <a:pt x="85" y="151"/>
                  <a:pt x="87" y="150"/>
                  <a:pt x="90" y="149"/>
                </a:cubicBezTo>
                <a:lnTo>
                  <a:pt x="165" y="401"/>
                </a:lnTo>
                <a:cubicBezTo>
                  <a:pt x="163" y="402"/>
                  <a:pt x="160" y="403"/>
                  <a:pt x="158" y="405"/>
                </a:cubicBezTo>
                <a:cubicBezTo>
                  <a:pt x="129" y="422"/>
                  <a:pt x="120" y="459"/>
                  <a:pt x="138" y="488"/>
                </a:cubicBezTo>
                <a:cubicBezTo>
                  <a:pt x="155" y="516"/>
                  <a:pt x="192" y="525"/>
                  <a:pt x="220" y="508"/>
                </a:cubicBezTo>
                <a:cubicBezTo>
                  <a:pt x="249" y="490"/>
                  <a:pt x="258" y="453"/>
                  <a:pt x="241" y="425"/>
                </a:cubicBezTo>
                <a:cubicBezTo>
                  <a:pt x="227" y="403"/>
                  <a:pt x="203" y="393"/>
                  <a:pt x="179" y="397"/>
                </a:cubicBezTo>
                <a:lnTo>
                  <a:pt x="104" y="145"/>
                </a:lnTo>
                <a:cubicBezTo>
                  <a:pt x="123" y="137"/>
                  <a:pt x="139" y="122"/>
                  <a:pt x="146" y="103"/>
                </a:cubicBezTo>
                <a:lnTo>
                  <a:pt x="644" y="233"/>
                </a:lnTo>
                <a:cubicBezTo>
                  <a:pt x="636" y="273"/>
                  <a:pt x="637" y="314"/>
                  <a:pt x="650" y="355"/>
                </a:cubicBezTo>
                <a:cubicBezTo>
                  <a:pt x="689" y="483"/>
                  <a:pt x="825" y="555"/>
                  <a:pt x="953" y="516"/>
                </a:cubicBezTo>
                <a:cubicBezTo>
                  <a:pt x="1001" y="501"/>
                  <a:pt x="1041" y="473"/>
                  <a:pt x="1070" y="437"/>
                </a:cubicBezTo>
                <a:lnTo>
                  <a:pt x="1565" y="811"/>
                </a:lnTo>
                <a:cubicBezTo>
                  <a:pt x="1543" y="847"/>
                  <a:pt x="1553" y="894"/>
                  <a:pt x="1588" y="919"/>
                </a:cubicBezTo>
                <a:cubicBezTo>
                  <a:pt x="1606" y="931"/>
                  <a:pt x="1628" y="936"/>
                  <a:pt x="1649" y="932"/>
                </a:cubicBezTo>
                <a:lnTo>
                  <a:pt x="1650" y="932"/>
                </a:lnTo>
                <a:lnTo>
                  <a:pt x="1696" y="1086"/>
                </a:lnTo>
                <a:cubicBezTo>
                  <a:pt x="1682" y="1092"/>
                  <a:pt x="1671" y="1102"/>
                  <a:pt x="1664" y="1117"/>
                </a:cubicBezTo>
                <a:cubicBezTo>
                  <a:pt x="1651" y="1147"/>
                  <a:pt x="1665" y="1183"/>
                  <a:pt x="1695" y="1196"/>
                </a:cubicBezTo>
                <a:cubicBezTo>
                  <a:pt x="1725" y="1210"/>
                  <a:pt x="1761" y="1196"/>
                  <a:pt x="1775" y="1166"/>
                </a:cubicBezTo>
                <a:cubicBezTo>
                  <a:pt x="1788" y="1135"/>
                  <a:pt x="1774" y="1100"/>
                  <a:pt x="1744" y="1086"/>
                </a:cubicBezTo>
                <a:cubicBezTo>
                  <a:pt x="1733" y="1081"/>
                  <a:pt x="1721" y="1080"/>
                  <a:pt x="1709" y="1082"/>
                </a:cubicBezTo>
                <a:lnTo>
                  <a:pt x="1664" y="928"/>
                </a:lnTo>
                <a:cubicBezTo>
                  <a:pt x="1679" y="922"/>
                  <a:pt x="1692" y="912"/>
                  <a:pt x="1701" y="899"/>
                </a:cubicBezTo>
                <a:lnTo>
                  <a:pt x="1704" y="895"/>
                </a:lnTo>
                <a:cubicBezTo>
                  <a:pt x="1723" y="864"/>
                  <a:pt x="1718" y="826"/>
                  <a:pt x="1696" y="799"/>
                </a:cubicBezTo>
                <a:lnTo>
                  <a:pt x="1880" y="595"/>
                </a:lnTo>
                <a:cubicBezTo>
                  <a:pt x="1892" y="603"/>
                  <a:pt x="1907" y="608"/>
                  <a:pt x="1923" y="606"/>
                </a:cubicBezTo>
                <a:cubicBezTo>
                  <a:pt x="1956" y="601"/>
                  <a:pt x="1979" y="570"/>
                  <a:pt x="1974" y="538"/>
                </a:cubicBezTo>
                <a:cubicBezTo>
                  <a:pt x="1970" y="505"/>
                  <a:pt x="1939" y="481"/>
                  <a:pt x="1906" y="486"/>
                </a:cubicBezTo>
                <a:close/>
                <a:moveTo>
                  <a:pt x="1689" y="890"/>
                </a:moveTo>
                <a:cubicBezTo>
                  <a:pt x="1679" y="905"/>
                  <a:pt x="1664" y="915"/>
                  <a:pt x="1646" y="918"/>
                </a:cubicBezTo>
                <a:cubicBezTo>
                  <a:pt x="1629" y="921"/>
                  <a:pt x="1611" y="917"/>
                  <a:pt x="1597" y="907"/>
                </a:cubicBezTo>
                <a:cubicBezTo>
                  <a:pt x="1567" y="887"/>
                  <a:pt x="1559" y="847"/>
                  <a:pt x="1578" y="817"/>
                </a:cubicBezTo>
                <a:lnTo>
                  <a:pt x="1580" y="814"/>
                </a:lnTo>
                <a:cubicBezTo>
                  <a:pt x="1590" y="800"/>
                  <a:pt x="1605" y="790"/>
                  <a:pt x="1623" y="787"/>
                </a:cubicBezTo>
                <a:cubicBezTo>
                  <a:pt x="1640" y="783"/>
                  <a:pt x="1658" y="787"/>
                  <a:pt x="1673" y="798"/>
                </a:cubicBezTo>
                <a:cubicBezTo>
                  <a:pt x="1703" y="818"/>
                  <a:pt x="1711" y="860"/>
                  <a:pt x="1689" y="890"/>
                </a:cubicBezTo>
              </a:path>
            </a:pathLst>
          </a:custGeom>
          <a:solidFill>
            <a:schemeClr val="bg2"/>
          </a:solidFill>
          <a:ln>
            <a:noFill/>
          </a:ln>
        </p:spPr>
        <p:txBody>
          <a:bodyPr rot="0" vert="horz" wrap="square" lIns="91440" tIns="45720" rIns="91440" bIns="45720" anchor="t" anchorCtr="0" upright="1">
            <a:noAutofit/>
          </a:bodyPr>
          <a:lstStyle/>
          <a:p>
            <a:endParaRPr lang="de-AT"/>
          </a:p>
        </p:txBody>
      </p:sp>
    </p:spTree>
    <p:extLst>
      <p:ext uri="{BB962C8B-B14F-4D97-AF65-F5344CB8AC3E}">
        <p14:creationId xmlns:p14="http://schemas.microsoft.com/office/powerpoint/2010/main" val="3186196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reeform 14"/>
          <p:cNvSpPr>
            <a:spLocks noEditPoints="1"/>
          </p:cNvSpPr>
          <p:nvPr userDrawn="1"/>
        </p:nvSpPr>
        <p:spPr bwMode="auto">
          <a:xfrm rot="1328560">
            <a:off x="8492289" y="4013864"/>
            <a:ext cx="966584" cy="1146378"/>
          </a:xfrm>
          <a:custGeom>
            <a:avLst/>
            <a:gdLst>
              <a:gd name="T0" fmla="*/ 755 w 1384"/>
              <a:gd name="T1" fmla="*/ 18 h 1640"/>
              <a:gd name="T2" fmla="*/ 737 w 1384"/>
              <a:gd name="T3" fmla="*/ 101 h 1640"/>
              <a:gd name="T4" fmla="*/ 787 w 1384"/>
              <a:gd name="T5" fmla="*/ 129 h 1640"/>
              <a:gd name="T6" fmla="*/ 839 w 1384"/>
              <a:gd name="T7" fmla="*/ 585 h 1640"/>
              <a:gd name="T8" fmla="*/ 789 w 1384"/>
              <a:gd name="T9" fmla="*/ 621 h 1640"/>
              <a:gd name="T10" fmla="*/ 778 w 1384"/>
              <a:gd name="T11" fmla="*/ 648 h 1640"/>
              <a:gd name="T12" fmla="*/ 800 w 1384"/>
              <a:gd name="T13" fmla="*/ 721 h 1640"/>
              <a:gd name="T14" fmla="*/ 463 w 1384"/>
              <a:gd name="T15" fmla="*/ 1105 h 1640"/>
              <a:gd name="T16" fmla="*/ 227 w 1384"/>
              <a:gd name="T17" fmla="*/ 1069 h 1640"/>
              <a:gd name="T18" fmla="*/ 45 w 1384"/>
              <a:gd name="T19" fmla="*/ 1413 h 1640"/>
              <a:gd name="T20" fmla="*/ 389 w 1384"/>
              <a:gd name="T21" fmla="*/ 1595 h 1640"/>
              <a:gd name="T22" fmla="*/ 571 w 1384"/>
              <a:gd name="T23" fmla="*/ 1251 h 1640"/>
              <a:gd name="T24" fmla="*/ 475 w 1384"/>
              <a:gd name="T25" fmla="*/ 1114 h 1640"/>
              <a:gd name="T26" fmla="*/ 811 w 1384"/>
              <a:gd name="T27" fmla="*/ 730 h 1640"/>
              <a:gd name="T28" fmla="*/ 843 w 1384"/>
              <a:gd name="T29" fmla="*/ 743 h 1640"/>
              <a:gd name="T30" fmla="*/ 927 w 1384"/>
              <a:gd name="T31" fmla="*/ 706 h 1640"/>
              <a:gd name="T32" fmla="*/ 938 w 1384"/>
              <a:gd name="T33" fmla="*/ 679 h 1640"/>
              <a:gd name="T34" fmla="*/ 939 w 1384"/>
              <a:gd name="T35" fmla="*/ 662 h 1640"/>
              <a:gd name="T36" fmla="*/ 1259 w 1384"/>
              <a:gd name="T37" fmla="*/ 583 h 1640"/>
              <a:gd name="T38" fmla="*/ 1265 w 1384"/>
              <a:gd name="T39" fmla="*/ 594 h 1640"/>
              <a:gd name="T40" fmla="*/ 1348 w 1384"/>
              <a:gd name="T41" fmla="*/ 613 h 1640"/>
              <a:gd name="T42" fmla="*/ 1367 w 1384"/>
              <a:gd name="T43" fmla="*/ 530 h 1640"/>
              <a:gd name="T44" fmla="*/ 1283 w 1384"/>
              <a:gd name="T45" fmla="*/ 511 h 1640"/>
              <a:gd name="T46" fmla="*/ 1256 w 1384"/>
              <a:gd name="T47" fmla="*/ 569 h 1640"/>
              <a:gd name="T48" fmla="*/ 937 w 1384"/>
              <a:gd name="T49" fmla="*/ 648 h 1640"/>
              <a:gd name="T50" fmla="*/ 925 w 1384"/>
              <a:gd name="T51" fmla="*/ 618 h 1640"/>
              <a:gd name="T52" fmla="*/ 873 w 1384"/>
              <a:gd name="T53" fmla="*/ 584 h 1640"/>
              <a:gd name="T54" fmla="*/ 853 w 1384"/>
              <a:gd name="T55" fmla="*/ 583 h 1640"/>
              <a:gd name="T56" fmla="*/ 801 w 1384"/>
              <a:gd name="T57" fmla="*/ 127 h 1640"/>
              <a:gd name="T58" fmla="*/ 820 w 1384"/>
              <a:gd name="T59" fmla="*/ 120 h 1640"/>
              <a:gd name="T60" fmla="*/ 838 w 1384"/>
              <a:gd name="T61" fmla="*/ 36 h 1640"/>
              <a:gd name="T62" fmla="*/ 755 w 1384"/>
              <a:gd name="T63" fmla="*/ 18 h 1640"/>
              <a:gd name="T64" fmla="*/ 913 w 1384"/>
              <a:gd name="T65" fmla="*/ 626 h 1640"/>
              <a:gd name="T66" fmla="*/ 923 w 1384"/>
              <a:gd name="T67" fmla="*/ 651 h 1640"/>
              <a:gd name="T68" fmla="*/ 923 w 1384"/>
              <a:gd name="T69" fmla="*/ 651 h 1640"/>
              <a:gd name="T70" fmla="*/ 924 w 1384"/>
              <a:gd name="T71" fmla="*/ 653 h 1640"/>
              <a:gd name="T72" fmla="*/ 923 w 1384"/>
              <a:gd name="T73" fmla="*/ 676 h 1640"/>
              <a:gd name="T74" fmla="*/ 915 w 1384"/>
              <a:gd name="T75" fmla="*/ 699 h 1640"/>
              <a:gd name="T76" fmla="*/ 845 w 1384"/>
              <a:gd name="T77" fmla="*/ 729 h 1640"/>
              <a:gd name="T78" fmla="*/ 792 w 1384"/>
              <a:gd name="T79" fmla="*/ 651 h 1640"/>
              <a:gd name="T80" fmla="*/ 801 w 1384"/>
              <a:gd name="T81" fmla="*/ 628 h 1640"/>
              <a:gd name="T82" fmla="*/ 870 w 1384"/>
              <a:gd name="T83" fmla="*/ 598 h 1640"/>
              <a:gd name="T84" fmla="*/ 913 w 1384"/>
              <a:gd name="T85" fmla="*/ 626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4" h="1640">
                <a:moveTo>
                  <a:pt x="755" y="18"/>
                </a:moveTo>
                <a:cubicBezTo>
                  <a:pt x="727" y="36"/>
                  <a:pt x="719" y="73"/>
                  <a:pt x="737" y="101"/>
                </a:cubicBezTo>
                <a:cubicBezTo>
                  <a:pt x="748" y="119"/>
                  <a:pt x="767" y="129"/>
                  <a:pt x="787" y="129"/>
                </a:cubicBezTo>
                <a:lnTo>
                  <a:pt x="839" y="585"/>
                </a:lnTo>
                <a:cubicBezTo>
                  <a:pt x="819" y="590"/>
                  <a:pt x="800" y="602"/>
                  <a:pt x="789" y="621"/>
                </a:cubicBezTo>
                <a:cubicBezTo>
                  <a:pt x="784" y="629"/>
                  <a:pt x="780" y="639"/>
                  <a:pt x="778" y="648"/>
                </a:cubicBezTo>
                <a:cubicBezTo>
                  <a:pt x="773" y="676"/>
                  <a:pt x="782" y="702"/>
                  <a:pt x="800" y="721"/>
                </a:cubicBezTo>
                <a:lnTo>
                  <a:pt x="463" y="1105"/>
                </a:lnTo>
                <a:cubicBezTo>
                  <a:pt x="396" y="1060"/>
                  <a:pt x="310" y="1044"/>
                  <a:pt x="227" y="1069"/>
                </a:cubicBezTo>
                <a:cubicBezTo>
                  <a:pt x="82" y="1114"/>
                  <a:pt x="0" y="1268"/>
                  <a:pt x="45" y="1413"/>
                </a:cubicBezTo>
                <a:cubicBezTo>
                  <a:pt x="90" y="1559"/>
                  <a:pt x="244" y="1640"/>
                  <a:pt x="389" y="1595"/>
                </a:cubicBezTo>
                <a:cubicBezTo>
                  <a:pt x="535" y="1551"/>
                  <a:pt x="616" y="1396"/>
                  <a:pt x="571" y="1251"/>
                </a:cubicBezTo>
                <a:cubicBezTo>
                  <a:pt x="554" y="1194"/>
                  <a:pt x="519" y="1147"/>
                  <a:pt x="475" y="1114"/>
                </a:cubicBezTo>
                <a:lnTo>
                  <a:pt x="811" y="730"/>
                </a:lnTo>
                <a:cubicBezTo>
                  <a:pt x="820" y="736"/>
                  <a:pt x="831" y="741"/>
                  <a:pt x="843" y="743"/>
                </a:cubicBezTo>
                <a:cubicBezTo>
                  <a:pt x="876" y="749"/>
                  <a:pt x="909" y="735"/>
                  <a:pt x="927" y="706"/>
                </a:cubicBezTo>
                <a:cubicBezTo>
                  <a:pt x="932" y="698"/>
                  <a:pt x="936" y="688"/>
                  <a:pt x="938" y="679"/>
                </a:cubicBezTo>
                <a:cubicBezTo>
                  <a:pt x="939" y="673"/>
                  <a:pt x="939" y="668"/>
                  <a:pt x="939" y="662"/>
                </a:cubicBezTo>
                <a:lnTo>
                  <a:pt x="1259" y="583"/>
                </a:lnTo>
                <a:cubicBezTo>
                  <a:pt x="1261" y="587"/>
                  <a:pt x="1263" y="591"/>
                  <a:pt x="1265" y="594"/>
                </a:cubicBezTo>
                <a:cubicBezTo>
                  <a:pt x="1283" y="622"/>
                  <a:pt x="1320" y="631"/>
                  <a:pt x="1348" y="613"/>
                </a:cubicBezTo>
                <a:cubicBezTo>
                  <a:pt x="1376" y="595"/>
                  <a:pt x="1384" y="558"/>
                  <a:pt x="1367" y="530"/>
                </a:cubicBezTo>
                <a:cubicBezTo>
                  <a:pt x="1349" y="501"/>
                  <a:pt x="1311" y="493"/>
                  <a:pt x="1283" y="511"/>
                </a:cubicBezTo>
                <a:cubicBezTo>
                  <a:pt x="1263" y="524"/>
                  <a:pt x="1253" y="547"/>
                  <a:pt x="1256" y="569"/>
                </a:cubicBezTo>
                <a:lnTo>
                  <a:pt x="937" y="648"/>
                </a:lnTo>
                <a:cubicBezTo>
                  <a:pt x="935" y="637"/>
                  <a:pt x="931" y="627"/>
                  <a:pt x="925" y="618"/>
                </a:cubicBezTo>
                <a:cubicBezTo>
                  <a:pt x="913" y="600"/>
                  <a:pt x="894" y="588"/>
                  <a:pt x="873" y="584"/>
                </a:cubicBezTo>
                <a:cubicBezTo>
                  <a:pt x="866" y="583"/>
                  <a:pt x="860" y="582"/>
                  <a:pt x="853" y="583"/>
                </a:cubicBezTo>
                <a:lnTo>
                  <a:pt x="801" y="127"/>
                </a:lnTo>
                <a:cubicBezTo>
                  <a:pt x="808" y="126"/>
                  <a:pt x="814" y="123"/>
                  <a:pt x="820" y="120"/>
                </a:cubicBezTo>
                <a:cubicBezTo>
                  <a:pt x="848" y="102"/>
                  <a:pt x="856" y="64"/>
                  <a:pt x="838" y="36"/>
                </a:cubicBezTo>
                <a:cubicBezTo>
                  <a:pt x="821" y="8"/>
                  <a:pt x="783" y="0"/>
                  <a:pt x="755" y="18"/>
                </a:cubicBezTo>
                <a:moveTo>
                  <a:pt x="913" y="626"/>
                </a:moveTo>
                <a:cubicBezTo>
                  <a:pt x="918" y="634"/>
                  <a:pt x="922" y="642"/>
                  <a:pt x="923" y="651"/>
                </a:cubicBezTo>
                <a:lnTo>
                  <a:pt x="923" y="651"/>
                </a:lnTo>
                <a:lnTo>
                  <a:pt x="924" y="653"/>
                </a:lnTo>
                <a:cubicBezTo>
                  <a:pt x="925" y="660"/>
                  <a:pt x="925" y="668"/>
                  <a:pt x="923" y="676"/>
                </a:cubicBezTo>
                <a:cubicBezTo>
                  <a:pt x="922" y="684"/>
                  <a:pt x="919" y="692"/>
                  <a:pt x="915" y="699"/>
                </a:cubicBezTo>
                <a:cubicBezTo>
                  <a:pt x="900" y="722"/>
                  <a:pt x="872" y="734"/>
                  <a:pt x="845" y="729"/>
                </a:cubicBezTo>
                <a:cubicBezTo>
                  <a:pt x="809" y="722"/>
                  <a:pt x="785" y="687"/>
                  <a:pt x="792" y="651"/>
                </a:cubicBezTo>
                <a:cubicBezTo>
                  <a:pt x="794" y="643"/>
                  <a:pt x="797" y="635"/>
                  <a:pt x="801" y="628"/>
                </a:cubicBezTo>
                <a:cubicBezTo>
                  <a:pt x="816" y="605"/>
                  <a:pt x="843" y="593"/>
                  <a:pt x="870" y="598"/>
                </a:cubicBezTo>
                <a:cubicBezTo>
                  <a:pt x="888" y="601"/>
                  <a:pt x="903" y="611"/>
                  <a:pt x="913" y="626"/>
                </a:cubicBezTo>
                <a:close/>
              </a:path>
            </a:pathLst>
          </a:custGeom>
          <a:solidFill>
            <a:schemeClr val="accent3"/>
          </a:solidFill>
          <a:ln>
            <a:noFill/>
          </a:ln>
        </p:spPr>
        <p:txBody>
          <a:bodyPr rot="0" vert="horz" wrap="square" lIns="91440" tIns="45720" rIns="91440" bIns="45720" anchor="t" anchorCtr="0" upright="1">
            <a:noAutofit/>
          </a:bodyPr>
          <a:lstStyle/>
          <a:p>
            <a:endParaRPr lang="de-AT"/>
          </a:p>
        </p:txBody>
      </p:sp>
      <p:sp>
        <p:nvSpPr>
          <p:cNvPr id="9" name="Textplatzhalter 2"/>
          <p:cNvSpPr>
            <a:spLocks noGrp="1"/>
          </p:cNvSpPr>
          <p:nvPr>
            <p:ph type="body" idx="1"/>
          </p:nvPr>
        </p:nvSpPr>
        <p:spPr>
          <a:xfrm>
            <a:off x="299805" y="972460"/>
            <a:ext cx="8617166" cy="3486329"/>
          </a:xfrm>
          <a:prstGeom prst="rect">
            <a:avLst/>
          </a:prstGeom>
        </p:spPr>
        <p:txBody>
          <a:bodyPr vert="horz" lIns="217590" tIns="108794" rIns="217590" bIns="108794" rtlCol="0">
            <a:normAutofit/>
          </a:bodyPr>
          <a:lstStyle/>
          <a:p>
            <a:pPr lvl="0"/>
            <a:r>
              <a:rPr lang="en-GB" noProof="0" err="1"/>
              <a:t>Textmasterformat</a:t>
            </a:r>
            <a:r>
              <a:rPr lang="en-GB" noProof="0"/>
              <a:t> </a:t>
            </a:r>
            <a:r>
              <a:rPr lang="en-GB" noProof="0" err="1"/>
              <a:t>bearbeiten</a:t>
            </a:r>
            <a:endParaRPr lang="en-GB" noProof="0"/>
          </a:p>
          <a:p>
            <a:pPr lvl="1"/>
            <a:r>
              <a:rPr lang="en-GB" noProof="0" err="1"/>
              <a:t>Zweite</a:t>
            </a:r>
            <a:r>
              <a:rPr lang="en-GB" noProof="0"/>
              <a:t> </a:t>
            </a:r>
            <a:r>
              <a:rPr lang="en-GB" noProof="0" err="1"/>
              <a:t>Ebene</a:t>
            </a:r>
            <a:endParaRPr lang="en-GB" noProof="0"/>
          </a:p>
          <a:p>
            <a:pPr lvl="2"/>
            <a:r>
              <a:rPr lang="en-GB" noProof="0" err="1"/>
              <a:t>Dritte</a:t>
            </a:r>
            <a:r>
              <a:rPr lang="en-GB" noProof="0"/>
              <a:t> </a:t>
            </a:r>
            <a:r>
              <a:rPr lang="en-GB" noProof="0" err="1"/>
              <a:t>Ebene</a:t>
            </a:r>
            <a:endParaRPr lang="en-GB" noProof="0"/>
          </a:p>
          <a:p>
            <a:pPr lvl="3"/>
            <a:r>
              <a:rPr lang="en-GB" noProof="0" err="1"/>
              <a:t>Vierte</a:t>
            </a:r>
            <a:r>
              <a:rPr lang="en-GB" noProof="0"/>
              <a:t> </a:t>
            </a:r>
            <a:r>
              <a:rPr lang="en-GB" noProof="0" err="1"/>
              <a:t>Ebene</a:t>
            </a:r>
            <a:endParaRPr lang="en-GB" noProof="0"/>
          </a:p>
          <a:p>
            <a:pPr lvl="4"/>
            <a:r>
              <a:rPr lang="en-GB" noProof="0" err="1"/>
              <a:t>Fünfte</a:t>
            </a:r>
            <a:r>
              <a:rPr lang="en-GB" noProof="0"/>
              <a:t> </a:t>
            </a:r>
            <a:r>
              <a:rPr lang="en-GB" noProof="0" err="1"/>
              <a:t>Ebene</a:t>
            </a:r>
            <a:endParaRPr lang="en-GB" noProof="0"/>
          </a:p>
        </p:txBody>
      </p:sp>
      <p:sp>
        <p:nvSpPr>
          <p:cNvPr id="55" name="Titelplatzhalter 3"/>
          <p:cNvSpPr>
            <a:spLocks noGrp="1"/>
          </p:cNvSpPr>
          <p:nvPr>
            <p:ph type="title"/>
          </p:nvPr>
        </p:nvSpPr>
        <p:spPr>
          <a:xfrm>
            <a:off x="-6889" y="198806"/>
            <a:ext cx="8923859" cy="467732"/>
          </a:xfrm>
          <a:prstGeom prst="rect">
            <a:avLst/>
          </a:prstGeom>
        </p:spPr>
        <p:txBody>
          <a:bodyPr vert="horz" lIns="91440" tIns="45720" rIns="91440" bIns="45720" rtlCol="0" anchor="ctr">
            <a:normAutofit/>
          </a:bodyPr>
          <a:lstStyle/>
          <a:p>
            <a:r>
              <a:rPr lang="en-GB" noProof="0" err="1"/>
              <a:t>Titelmasterformat</a:t>
            </a:r>
            <a:endParaRPr lang="en-GB" noProof="0"/>
          </a:p>
        </p:txBody>
      </p:sp>
      <p:sp>
        <p:nvSpPr>
          <p:cNvPr id="8" name="TextBox 27"/>
          <p:cNvSpPr txBox="1"/>
          <p:nvPr userDrawn="1"/>
        </p:nvSpPr>
        <p:spPr>
          <a:xfrm>
            <a:off x="8276806" y="4638769"/>
            <a:ext cx="640165" cy="338518"/>
          </a:xfrm>
          <a:prstGeom prst="rect">
            <a:avLst/>
          </a:prstGeom>
          <a:noFill/>
        </p:spPr>
        <p:txBody>
          <a:bodyPr wrap="none" lIns="182843" tIns="91422" rIns="182843" bIns="91422" rtlCol="0">
            <a:spAutoFit/>
          </a:bodyPr>
          <a:lstStyle/>
          <a:p>
            <a:pPr algn="ctr"/>
            <a:fld id="{260E2A6B-A809-4840-BF14-8648BC0BDF87}" type="slidenum">
              <a:rPr lang="en-GB" sz="1000" b="0" noProof="0" smtClean="0">
                <a:solidFill>
                  <a:schemeClr val="bg1"/>
                </a:solidFill>
                <a:latin typeface="Trebuchet MS" pitchFamily="34" charset="0"/>
                <a:cs typeface="Raleway Light"/>
              </a:rPr>
              <a:pPr algn="ctr"/>
              <a:t>‹N›</a:t>
            </a:fld>
            <a:endParaRPr lang="en-GB" sz="1000" b="0" noProof="0">
              <a:solidFill>
                <a:schemeClr val="bg1"/>
              </a:solidFill>
              <a:latin typeface="Trebuchet MS" pitchFamily="34" charset="0"/>
              <a:cs typeface="Raleway Light"/>
            </a:endParaRPr>
          </a:p>
        </p:txBody>
      </p:sp>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92" r:id="rId1"/>
    <p:sldLayoutId id="2147483859" r:id="rId2"/>
    <p:sldLayoutId id="2147483873" r:id="rId3"/>
    <p:sldLayoutId id="2147483850" r:id="rId4"/>
    <p:sldLayoutId id="2147483863" r:id="rId5"/>
    <p:sldLayoutId id="2147483868" r:id="rId6"/>
    <p:sldLayoutId id="2147483875" r:id="rId7"/>
    <p:sldLayoutId id="2147483874" r:id="rId8"/>
    <p:sldLayoutId id="2147483856" r:id="rId9"/>
    <p:sldLayoutId id="2147483860" r:id="rId10"/>
    <p:sldLayoutId id="2147483857" r:id="rId11"/>
    <p:sldLayoutId id="2147483858" r:id="rId12"/>
    <p:sldLayoutId id="2147483894" r:id="rId13"/>
    <p:sldLayoutId id="2147483895" r:id="rId14"/>
    <p:sldLayoutId id="2147483896" r:id="rId15"/>
  </p:sldLayoutIdLst>
  <p:transition spd="slow">
    <p:push dir="u"/>
  </p:transition>
  <p:hf hdr="0" ftr="0" dt="0"/>
  <p:txStyles>
    <p:titleStyle>
      <a:lvl1pPr marL="216000" algn="l" defTabSz="913878" rtl="0" eaLnBrk="1" latinLnBrk="0" hangingPunct="1">
        <a:spcBef>
          <a:spcPct val="0"/>
        </a:spcBef>
        <a:buNone/>
        <a:defRPr sz="2800" b="1" kern="1200" cap="all" normalizeH="0" baseline="0">
          <a:solidFill>
            <a:schemeClr val="tx1"/>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bg2"/>
        </a:buClr>
        <a:buSzPct val="80000"/>
        <a:buFont typeface="Wingdings 2" pitchFamily="18" charset="2"/>
        <a:buChar char=""/>
        <a:defRPr sz="2400" kern="1200">
          <a:solidFill>
            <a:schemeClr val="bg2"/>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riccardo.maratini@openenlocc.net" TargetMode="External"/><Relationship Id="rId2" Type="http://schemas.openxmlformats.org/officeDocument/2006/relationships/hyperlink" Target="https://www.openenlocc.net/"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453472" y="4335664"/>
            <a:ext cx="3903662" cy="586195"/>
          </a:xfrm>
        </p:spPr>
        <p:txBody>
          <a:bodyPr vert="horz" lIns="217590" tIns="108794" rIns="217590" bIns="108794" rtlCol="0" anchor="t">
            <a:noAutofit/>
          </a:bodyPr>
          <a:lstStyle/>
          <a:p>
            <a:pPr>
              <a:spcBef>
                <a:spcPts val="20"/>
              </a:spcBef>
            </a:pPr>
            <a:r>
              <a:rPr lang="en-GB">
                <a:latin typeface="Trebuchet MS"/>
              </a:rPr>
              <a:t>Transnational Innovation Hub 2</a:t>
            </a:r>
            <a:r>
              <a:rPr lang="en-GB" baseline="30000">
                <a:latin typeface="Trebuchet MS"/>
              </a:rPr>
              <a:t>nd</a:t>
            </a:r>
            <a:r>
              <a:rPr lang="en-GB">
                <a:latin typeface="Trebuchet MS"/>
              </a:rPr>
              <a:t> Event</a:t>
            </a:r>
            <a:br>
              <a:rPr lang="en-GB"/>
            </a:br>
            <a:r>
              <a:rPr lang="en-GB">
                <a:latin typeface="Trebuchet MS"/>
              </a:rPr>
              <a:t>Online | 19 January 2026</a:t>
            </a:r>
            <a:endParaRPr lang="en-GB"/>
          </a:p>
          <a:p>
            <a:endParaRPr lang="de-AT"/>
          </a:p>
        </p:txBody>
      </p:sp>
      <p:sp>
        <p:nvSpPr>
          <p:cNvPr id="3" name="Textplatzhalter 2"/>
          <p:cNvSpPr>
            <a:spLocks noGrp="1"/>
          </p:cNvSpPr>
          <p:nvPr>
            <p:ph type="body" sz="quarter" idx="10"/>
          </p:nvPr>
        </p:nvSpPr>
        <p:spPr>
          <a:xfrm>
            <a:off x="358776" y="792817"/>
            <a:ext cx="5888903" cy="1497012"/>
          </a:xfrm>
        </p:spPr>
        <p:txBody>
          <a:bodyPr vert="horz" lIns="217590" tIns="108794" rIns="217590" bIns="108794" rtlCol="0" anchor="t">
            <a:noAutofit/>
          </a:bodyPr>
          <a:lstStyle/>
          <a:p>
            <a:r>
              <a:rPr lang="en-US" sz="2600">
                <a:latin typeface="Trebuchet MS"/>
              </a:rPr>
              <a:t>Introduction to the focus of the session: </a:t>
            </a:r>
            <a:r>
              <a:rPr lang="en-US" sz="2600" err="1">
                <a:latin typeface="Trebuchet MS"/>
              </a:rPr>
              <a:t>Digitalisation</a:t>
            </a:r>
            <a:r>
              <a:rPr lang="en-US" sz="2600">
                <a:latin typeface="Trebuchet MS"/>
              </a:rPr>
              <a:t> for AFNs</a:t>
            </a:r>
            <a:endParaRPr lang="en-GB"/>
          </a:p>
          <a:p>
            <a:endParaRPr lang="en-IT"/>
          </a:p>
        </p:txBody>
      </p:sp>
      <p:sp>
        <p:nvSpPr>
          <p:cNvPr id="4" name="Textplatzhalter 3"/>
          <p:cNvSpPr>
            <a:spLocks noGrp="1"/>
          </p:cNvSpPr>
          <p:nvPr>
            <p:ph type="body" sz="quarter" idx="12"/>
          </p:nvPr>
        </p:nvSpPr>
        <p:spPr>
          <a:xfrm>
            <a:off x="4997216" y="4335053"/>
            <a:ext cx="4017197" cy="586195"/>
          </a:xfrm>
        </p:spPr>
        <p:txBody>
          <a:bodyPr vert="horz" lIns="217590" tIns="108794" rIns="217590" bIns="108794" rtlCol="0" anchor="t">
            <a:noAutofit/>
          </a:bodyPr>
          <a:lstStyle/>
          <a:p>
            <a:r>
              <a:rPr lang="en-GB">
                <a:latin typeface="Trebuchet MS"/>
              </a:rPr>
              <a:t>Name</a:t>
            </a:r>
            <a:br>
              <a:rPr lang="en-GB"/>
            </a:br>
            <a:r>
              <a:rPr lang="en-GB" b="1">
                <a:latin typeface="Trebuchet MS"/>
              </a:rPr>
              <a:t>Riccardo </a:t>
            </a:r>
            <a:r>
              <a:rPr lang="en-GB" b="1" err="1">
                <a:latin typeface="Trebuchet MS"/>
              </a:rPr>
              <a:t>Maratini</a:t>
            </a:r>
            <a:r>
              <a:rPr lang="en-GB" b="1">
                <a:latin typeface="Trebuchet MS"/>
              </a:rPr>
              <a:t>  - Open </a:t>
            </a:r>
            <a:r>
              <a:rPr lang="en-GB" b="1" err="1">
                <a:latin typeface="Trebuchet MS"/>
              </a:rPr>
              <a:t>ENLoCC</a:t>
            </a:r>
            <a:r>
              <a:rPr lang="en-GB" b="1">
                <a:latin typeface="Trebuchet MS"/>
              </a:rPr>
              <a:t> (PP9)</a:t>
            </a:r>
            <a:endParaRPr lang="en-GB" b="1" err="1"/>
          </a:p>
          <a:p>
            <a:endParaRPr lang="de-AT"/>
          </a:p>
        </p:txBody>
      </p:sp>
    </p:spTree>
    <p:extLst>
      <p:ext uri="{BB962C8B-B14F-4D97-AF65-F5344CB8AC3E}">
        <p14:creationId xmlns:p14="http://schemas.microsoft.com/office/powerpoint/2010/main" val="348198862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3CCC5D-9674-3BEC-9957-093424DEF11D}"/>
              </a:ext>
            </a:extLst>
          </p:cNvPr>
          <p:cNvSpPr>
            <a:spLocks noGrp="1"/>
          </p:cNvSpPr>
          <p:nvPr>
            <p:ph type="body" sz="quarter" idx="11"/>
          </p:nvPr>
        </p:nvSpPr>
        <p:spPr/>
        <p:txBody>
          <a:bodyPr/>
          <a:lstStyle/>
          <a:p>
            <a:r>
              <a:rPr lang="en-IT"/>
              <a:t>Mapping the issue and filling in the Miro Board</a:t>
            </a:r>
          </a:p>
        </p:txBody>
      </p:sp>
      <p:sp>
        <p:nvSpPr>
          <p:cNvPr id="3" name="Text Placeholder 2">
            <a:extLst>
              <a:ext uri="{FF2B5EF4-FFF2-40B4-BE49-F238E27FC236}">
                <a16:creationId xmlns:a16="http://schemas.microsoft.com/office/drawing/2014/main" id="{766A82DE-378C-F009-4FA7-63838BA28481}"/>
              </a:ext>
            </a:extLst>
          </p:cNvPr>
          <p:cNvSpPr>
            <a:spLocks noGrp="1"/>
          </p:cNvSpPr>
          <p:nvPr>
            <p:ph type="body" sz="quarter" idx="12"/>
          </p:nvPr>
        </p:nvSpPr>
        <p:spPr/>
        <p:txBody>
          <a:bodyPr vert="horz" lIns="217590" tIns="108794" rIns="217590" bIns="108794" rtlCol="0" anchor="t">
            <a:normAutofit/>
          </a:bodyPr>
          <a:lstStyle/>
          <a:p>
            <a:r>
              <a:rPr lang="it-IT" err="1">
                <a:latin typeface="Trebuchet MS"/>
              </a:rPr>
              <a:t>Remarks</a:t>
            </a:r>
            <a:r>
              <a:rPr lang="it-IT">
                <a:latin typeface="Trebuchet MS"/>
              </a:rPr>
              <a:t> for the interactive session</a:t>
            </a:r>
            <a:endParaRPr lang="it-IT"/>
          </a:p>
        </p:txBody>
      </p:sp>
    </p:spTree>
    <p:extLst>
      <p:ext uri="{BB962C8B-B14F-4D97-AF65-F5344CB8AC3E}">
        <p14:creationId xmlns:p14="http://schemas.microsoft.com/office/powerpoint/2010/main" val="29926163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FBFDC-AC04-2054-B8F7-38A66E79EEAC}"/>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715AC8FE-FBD4-AF10-35BB-932BA756585F}"/>
              </a:ext>
            </a:extLst>
          </p:cNvPr>
          <p:cNvSpPr>
            <a:spLocks noGrp="1"/>
          </p:cNvSpPr>
          <p:nvPr>
            <p:ph type="title"/>
          </p:nvPr>
        </p:nvSpPr>
        <p:spPr/>
        <p:txBody>
          <a:bodyPr>
            <a:normAutofit fontScale="90000"/>
          </a:bodyPr>
          <a:lstStyle/>
          <a:p>
            <a:r>
              <a:rPr lang="en-US"/>
              <a:t>TRANSNATIONAL INNOVATION HUB</a:t>
            </a:r>
          </a:p>
        </p:txBody>
      </p:sp>
      <p:sp>
        <p:nvSpPr>
          <p:cNvPr id="6" name="Textplatzhalter 5">
            <a:extLst>
              <a:ext uri="{FF2B5EF4-FFF2-40B4-BE49-F238E27FC236}">
                <a16:creationId xmlns:a16="http://schemas.microsoft.com/office/drawing/2014/main" id="{DA15755E-EF9E-87C2-91D8-BA24D008B05C}"/>
              </a:ext>
            </a:extLst>
          </p:cNvPr>
          <p:cNvSpPr>
            <a:spLocks noGrp="1"/>
          </p:cNvSpPr>
          <p:nvPr>
            <p:ph type="body" sz="quarter" idx="10"/>
          </p:nvPr>
        </p:nvSpPr>
        <p:spPr>
          <a:xfrm>
            <a:off x="296865" y="1564456"/>
            <a:ext cx="4275135" cy="311489"/>
          </a:xfrm>
        </p:spPr>
        <p:txBody>
          <a:bodyPr vert="horz" wrap="square" lIns="0" tIns="0" rIns="0" bIns="0" rtlCol="0" anchor="t">
            <a:noAutofit/>
          </a:bodyPr>
          <a:lstStyle/>
          <a:p>
            <a:pPr lvl="0"/>
            <a:r>
              <a:rPr lang="en-IT" sz="1350">
                <a:latin typeface="Trebuchet MS"/>
              </a:rPr>
              <a:t>Excel (to be) filled in by each IH</a:t>
            </a:r>
          </a:p>
        </p:txBody>
      </p:sp>
      <p:sp>
        <p:nvSpPr>
          <p:cNvPr id="7" name="Textplatzhalter 6">
            <a:extLst>
              <a:ext uri="{FF2B5EF4-FFF2-40B4-BE49-F238E27FC236}">
                <a16:creationId xmlns:a16="http://schemas.microsoft.com/office/drawing/2014/main" id="{7BDBA6C2-F89C-106E-E68B-B41333829BA1}"/>
              </a:ext>
            </a:extLst>
          </p:cNvPr>
          <p:cNvSpPr>
            <a:spLocks noGrp="1"/>
          </p:cNvSpPr>
          <p:nvPr>
            <p:ph type="body" sz="quarter" idx="13"/>
          </p:nvPr>
        </p:nvSpPr>
        <p:spPr/>
        <p:txBody>
          <a:bodyPr vert="horz" wrap="square" lIns="0" tIns="0" rIns="0" bIns="0" rtlCol="0" anchor="t">
            <a:noAutofit/>
          </a:bodyPr>
          <a:lstStyle/>
          <a:p>
            <a:r>
              <a:rPr lang="en-US">
                <a:latin typeface="Trebuchet MS"/>
              </a:rPr>
              <a:t>AFN-IH digitalization framework</a:t>
            </a:r>
          </a:p>
        </p:txBody>
      </p:sp>
      <p:graphicFrame>
        <p:nvGraphicFramePr>
          <p:cNvPr id="2" name="Table 1">
            <a:extLst>
              <a:ext uri="{FF2B5EF4-FFF2-40B4-BE49-F238E27FC236}">
                <a16:creationId xmlns:a16="http://schemas.microsoft.com/office/drawing/2014/main" id="{AFAF4159-69F8-8941-735F-8422B4213D67}"/>
              </a:ext>
            </a:extLst>
          </p:cNvPr>
          <p:cNvGraphicFramePr>
            <a:graphicFrameLocks noGrp="1"/>
          </p:cNvGraphicFramePr>
          <p:nvPr>
            <p:extLst>
              <p:ext uri="{D42A27DB-BD31-4B8C-83A1-F6EECF244321}">
                <p14:modId xmlns:p14="http://schemas.microsoft.com/office/powerpoint/2010/main" val="1473494556"/>
              </p:ext>
            </p:extLst>
          </p:nvPr>
        </p:nvGraphicFramePr>
        <p:xfrm>
          <a:off x="296865" y="2285544"/>
          <a:ext cx="4275135" cy="1964024"/>
        </p:xfrm>
        <a:graphic>
          <a:graphicData uri="http://schemas.openxmlformats.org/drawingml/2006/table">
            <a:tbl>
              <a:tblPr>
                <a:tableStyleId>{5C22544A-7EE6-4342-B048-85BDC9FD1C3A}</a:tableStyleId>
              </a:tblPr>
              <a:tblGrid>
                <a:gridCol w="373394">
                  <a:extLst>
                    <a:ext uri="{9D8B030D-6E8A-4147-A177-3AD203B41FA5}">
                      <a16:colId xmlns:a16="http://schemas.microsoft.com/office/drawing/2014/main" val="4164241931"/>
                    </a:ext>
                  </a:extLst>
                </a:gridCol>
                <a:gridCol w="250862">
                  <a:extLst>
                    <a:ext uri="{9D8B030D-6E8A-4147-A177-3AD203B41FA5}">
                      <a16:colId xmlns:a16="http://schemas.microsoft.com/office/drawing/2014/main" val="63956828"/>
                    </a:ext>
                  </a:extLst>
                </a:gridCol>
                <a:gridCol w="324007">
                  <a:extLst>
                    <a:ext uri="{9D8B030D-6E8A-4147-A177-3AD203B41FA5}">
                      <a16:colId xmlns:a16="http://schemas.microsoft.com/office/drawing/2014/main" val="4020222216"/>
                    </a:ext>
                  </a:extLst>
                </a:gridCol>
                <a:gridCol w="399023">
                  <a:extLst>
                    <a:ext uri="{9D8B030D-6E8A-4147-A177-3AD203B41FA5}">
                      <a16:colId xmlns:a16="http://schemas.microsoft.com/office/drawing/2014/main" val="367938600"/>
                    </a:ext>
                  </a:extLst>
                </a:gridCol>
                <a:gridCol w="297069">
                  <a:extLst>
                    <a:ext uri="{9D8B030D-6E8A-4147-A177-3AD203B41FA5}">
                      <a16:colId xmlns:a16="http://schemas.microsoft.com/office/drawing/2014/main" val="3117343731"/>
                    </a:ext>
                  </a:extLst>
                </a:gridCol>
                <a:gridCol w="354687">
                  <a:extLst>
                    <a:ext uri="{9D8B030D-6E8A-4147-A177-3AD203B41FA5}">
                      <a16:colId xmlns:a16="http://schemas.microsoft.com/office/drawing/2014/main" val="3724877887"/>
                    </a:ext>
                  </a:extLst>
                </a:gridCol>
                <a:gridCol w="287341">
                  <a:extLst>
                    <a:ext uri="{9D8B030D-6E8A-4147-A177-3AD203B41FA5}">
                      <a16:colId xmlns:a16="http://schemas.microsoft.com/office/drawing/2014/main" val="3660830514"/>
                    </a:ext>
                  </a:extLst>
                </a:gridCol>
                <a:gridCol w="291269">
                  <a:extLst>
                    <a:ext uri="{9D8B030D-6E8A-4147-A177-3AD203B41FA5}">
                      <a16:colId xmlns:a16="http://schemas.microsoft.com/office/drawing/2014/main" val="1941614724"/>
                    </a:ext>
                  </a:extLst>
                </a:gridCol>
                <a:gridCol w="253668">
                  <a:extLst>
                    <a:ext uri="{9D8B030D-6E8A-4147-A177-3AD203B41FA5}">
                      <a16:colId xmlns:a16="http://schemas.microsoft.com/office/drawing/2014/main" val="2985817922"/>
                    </a:ext>
                  </a:extLst>
                </a:gridCol>
                <a:gridCol w="362170">
                  <a:extLst>
                    <a:ext uri="{9D8B030D-6E8A-4147-A177-3AD203B41FA5}">
                      <a16:colId xmlns:a16="http://schemas.microsoft.com/office/drawing/2014/main" val="422644783"/>
                    </a:ext>
                  </a:extLst>
                </a:gridCol>
                <a:gridCol w="391353">
                  <a:extLst>
                    <a:ext uri="{9D8B030D-6E8A-4147-A177-3AD203B41FA5}">
                      <a16:colId xmlns:a16="http://schemas.microsoft.com/office/drawing/2014/main" val="1767102618"/>
                    </a:ext>
                  </a:extLst>
                </a:gridCol>
                <a:gridCol w="311473">
                  <a:extLst>
                    <a:ext uri="{9D8B030D-6E8A-4147-A177-3AD203B41FA5}">
                      <a16:colId xmlns:a16="http://schemas.microsoft.com/office/drawing/2014/main" val="623346078"/>
                    </a:ext>
                  </a:extLst>
                </a:gridCol>
                <a:gridCol w="305300">
                  <a:extLst>
                    <a:ext uri="{9D8B030D-6E8A-4147-A177-3AD203B41FA5}">
                      <a16:colId xmlns:a16="http://schemas.microsoft.com/office/drawing/2014/main" val="2380571673"/>
                    </a:ext>
                  </a:extLst>
                </a:gridCol>
                <a:gridCol w="73519">
                  <a:extLst>
                    <a:ext uri="{9D8B030D-6E8A-4147-A177-3AD203B41FA5}">
                      <a16:colId xmlns:a16="http://schemas.microsoft.com/office/drawing/2014/main" val="1806633197"/>
                    </a:ext>
                  </a:extLst>
                </a:gridCol>
              </a:tblGrid>
              <a:tr h="157399">
                <a:tc>
                  <a:txBody>
                    <a:bodyPr/>
                    <a:lstStyle/>
                    <a:p>
                      <a:pPr algn="l" fontAlgn="ctr">
                        <a:buNone/>
                      </a:pPr>
                      <a:r>
                        <a:rPr lang="en-GB" sz="100" u="none" strike="noStrike">
                          <a:effectLst/>
                        </a:rPr>
                        <a:t>Category</a:t>
                      </a:r>
                      <a:endParaRPr lang="en-GB" sz="100" b="1" i="0" u="none" strike="noStrike">
                        <a:solidFill>
                          <a:srgbClr val="FF0000"/>
                        </a:solidFill>
                        <a:effectLst/>
                        <a:latin typeface="Aptos" panose="020B0004020202020204" pitchFamily="34" charset="0"/>
                      </a:endParaRPr>
                    </a:p>
                  </a:txBody>
                  <a:tcPr marL="0" marR="0" marT="0" marB="0" anchor="ctr"/>
                </a:tc>
                <a:tc>
                  <a:txBody>
                    <a:bodyPr/>
                    <a:lstStyle/>
                    <a:p>
                      <a:pPr algn="l" fontAlgn="ctr">
                        <a:buNone/>
                      </a:pPr>
                      <a:r>
                        <a:rPr lang="en-GB" sz="100" u="none" strike="noStrike">
                          <a:effectLst/>
                        </a:rPr>
                        <a:t>Relevance level (please rank from the most important (1) to the less important (8, or higher values in case you add "Other" categories))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Your specific remarks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Relevance level (please rank from the most important (1) to the less important (8, or higher values in case you add "Other" categories))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Your specific remarks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Relevance level (please rank from the most important (1) to the less important (8, or higher values in case you add "Other" categories))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Your specific remarks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Relevance level (please rank from the most important (1) to the less important (8, or higher values in case you add "Other" categories))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Your specific remarks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Relevance level (please rank from the most important (1) to the less important (8, or higher values in case you add "Other" categories))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Your specific remarks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Relevance level (please rank from the most important (1) to the less important (8, or higher values in case you add "Other" categories)). AVERAGE VALUE from all IHs</a:t>
                      </a:r>
                      <a:endParaRPr lang="en-GB" sz="100" b="1" i="0" u="none" strike="noStrike">
                        <a:solidFill>
                          <a:srgbClr val="FF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Summary of IHs remarks</a:t>
                      </a:r>
                      <a:endParaRPr lang="en-GB" sz="100" b="1" i="0" u="none" strike="noStrike">
                        <a:solidFill>
                          <a:srgbClr val="FF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Your Additional remarks</a:t>
                      </a:r>
                      <a:endParaRPr lang="en-GB" sz="100" b="1" i="0" u="none" strike="noStrike">
                        <a:solidFill>
                          <a:srgbClr val="FF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12834807"/>
                  </a:ext>
                </a:extLst>
              </a:tr>
              <a:tr h="182158">
                <a:tc>
                  <a:txBody>
                    <a:bodyPr/>
                    <a:lstStyle/>
                    <a:p>
                      <a:pPr algn="l" fontAlgn="ctr">
                        <a:buNone/>
                      </a:pPr>
                      <a:r>
                        <a:rPr lang="en-GB" sz="100" u="none" strike="noStrike">
                          <a:effectLst/>
                        </a:rPr>
                        <a:t>Other</a:t>
                      </a:r>
                      <a:endParaRPr lang="en-GB" sz="100" b="1" i="1"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Important barriers to the digitalisation of operations are also posed by regulatory frameworks that limit cooperation and by the lack of shared spaces. Greater collaboration among small actors during transport and storage phases would, in fact, create stronger incentives for the adoption of digital solutions.</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Important barriers to the digitalisation of operations are also posed by regulatory frameworks that limit cooperation and by the lack of shared spaces. Greater collaboration among small actors during transport and storage phases would, in fact, create stronger incentives for the adoption of digital solutions.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65559229"/>
                  </a:ext>
                </a:extLst>
              </a:tr>
              <a:tr h="176853">
                <a:tc>
                  <a:txBody>
                    <a:bodyPr/>
                    <a:lstStyle/>
                    <a:p>
                      <a:pPr algn="l" fontAlgn="ctr">
                        <a:buNone/>
                      </a:pPr>
                      <a:r>
                        <a:rPr lang="en-GB" sz="100" u="none" strike="noStrike">
                          <a:effectLst/>
                        </a:rPr>
                        <a:t>Financial or investment barriers to adopting digital solutions</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3</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GB" sz="100" u="none" strike="noStrike">
                          <a:effectLst/>
                        </a:rPr>
                        <a:t>AFNs typically operate with very limited financial margins and lack capital for investing in software, hardware, digital platforms, or professional IT support. The costs of customised digital tools, subscriptions, maintenance, and staff training are perceived as high relative to expected benefits, particularly for small volumes and seasonal production typical of Slovenian SFSCs.</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ctr">
                        <a:buNone/>
                      </a:pPr>
                      <a:r>
                        <a:rPr lang="en-IT" sz="100" u="none" strike="noStrike">
                          <a:effectLst/>
                        </a:rPr>
                        <a:t>1</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Return on Investment; especially in economically unstable times; not efficient for small producers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1</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3</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Financial barriers are indeed a significant limitation to the adoption of digital solutions. There are numerous financial and investment needs, and in many cases, AFN representatives perceive hard infrastructure as more important than digital tools. As a result, digital solutions often have a lower priority when it comes to investment. We may conclude that financial limitations are closely connected to the lower prioritization of digital solutions. In other words, because digital solutions are often viewed as less critical investments, financial constraints further reinforce their lower place on the priority list.</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2,4</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AFNs encounter tight financial margins and capital shortages for digital tools, with high customization, subscription, maintenance, and training costs outweighing perceived benefits for small-scale producers. Uncertain ROI in unstable economies and prioritization of physical infrastructure over digital solutions further limit investments.</a:t>
                      </a:r>
                      <a:br>
                        <a:rPr lang="en-GB" sz="100" u="none" strike="noStrike">
                          <a:effectLst/>
                        </a:rPr>
                      </a:b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56856896"/>
                  </a:ext>
                </a:extLst>
              </a:tr>
              <a:tr h="152093">
                <a:tc>
                  <a:txBody>
                    <a:bodyPr/>
                    <a:lstStyle/>
                    <a:p>
                      <a:pPr algn="l" fontAlgn="ctr">
                        <a:buNone/>
                      </a:pPr>
                      <a:r>
                        <a:rPr lang="en-GB" sz="100" u="none" strike="noStrike">
                          <a:effectLst/>
                        </a:rPr>
                        <a:t>Resistance to change or low perceived added value of digitalisation</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2</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Even where basic digital tools are available, there is notable resistance to adoption. Digitalisation is often perceived as complex, time-consuming, or unnecessary for small-scale operations. Many AFNs rely on trust-based relationships and personal communication and therefore underestimate the added value of digital tools for efficiency, transparency, and coordination, especially in logistics and sales.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7</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2</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2</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1</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Besides the many examples of very efficient digital marketing campaigns run by AFN representatives - often using widely available tools like social media, trade, or e-commerce platforms - there is also some dissatisfaction visible among these representatives. For instance, some have had negative experiences with these online solutions created as an outcomes of the project.</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2,8</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AFNs show resistance to digitalisation due to perceptions of complexity, time demands, and low necessity for small-scale operations reliant on personal trust networks. While some effectively use social media and e-commerce, negative project experiences with online tools fuel dissatisfaction and skepticism about added value in efficiency, transparency, and coordination.</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328583087"/>
                  </a:ext>
                </a:extLst>
              </a:tr>
              <a:tr h="218598">
                <a:tc>
                  <a:txBody>
                    <a:bodyPr/>
                    <a:lstStyle/>
                    <a:p>
                      <a:pPr algn="l" fontAlgn="ctr">
                        <a:buNone/>
                      </a:pPr>
                      <a:r>
                        <a:rPr lang="en-GB" sz="100" u="none" strike="noStrike">
                          <a:effectLst/>
                        </a:rPr>
                        <a:t>Lack of digital skills or knowledge among producers or staff</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1</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Many Slovenian AFN stakeholders – especially small farmers – have limited digital literacy and often show reluctance towards new technologies. This cultural resistance leads to a conservative approach to tech adoption (average IT usage among most AFNs is very low), which hinders their ability to scale operations efficiently.</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2</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6</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2</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Here, the situation is very different. First, digital skills are strongly related to the age of producers. While digital skills among the older generation are generally limited, the most important barrier appears to be reluctance toward digital solutions. The evidence shows that when producers perceive clear potential benefits from digital solutions, they are able and willing to develop and improve their skills.</a:t>
                      </a:r>
                      <a:br>
                        <a:rPr lang="en-GB" sz="100" u="none" strike="noStrike">
                          <a:effectLst/>
                        </a:rPr>
                      </a:br>
                      <a:r>
                        <a:rPr lang="en-GB" sz="100" u="none" strike="noStrike">
                          <a:effectLst/>
                        </a:rPr>
                        <a:t>Second, there are numerous positive examples and good practices demonstrating that digital skills are already present and can be effectively applied in practice. These positive examples are mainly observed among the younger generation, which tends to be more open to adopting digital solutions and more confident in developing the necessary digital skills.</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3</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In general a cultural/behavioural resistance can be ascertained: AFN stakeholders – especially small farmers – have limited digital skills and often show reluctance towards new technologies.</a:t>
                      </a:r>
                      <a:br>
                        <a:rPr lang="en-GB" sz="100" u="none" strike="noStrike">
                          <a:effectLst/>
                        </a:rPr>
                      </a:br>
                      <a:r>
                        <a:rPr lang="en-GB" sz="100" u="none" strike="noStrike">
                          <a:effectLst/>
                        </a:rPr>
                        <a:t>However:</a:t>
                      </a:r>
                      <a:br>
                        <a:rPr lang="en-GB" sz="100" u="none" strike="noStrike">
                          <a:effectLst/>
                        </a:rPr>
                      </a:br>
                      <a:r>
                        <a:rPr lang="en-GB" sz="100" u="none" strike="noStrike">
                          <a:effectLst/>
                        </a:rPr>
                        <a:t>- when producers perceive clear potential benefits from digital solutions, they become able and willing to develop and improve their skills.</a:t>
                      </a:r>
                      <a:br>
                        <a:rPr lang="en-GB" sz="100" u="none" strike="noStrike">
                          <a:effectLst/>
                        </a:rPr>
                      </a:br>
                      <a:r>
                        <a:rPr lang="en-GB" sz="100" u="none" strike="noStrike">
                          <a:effectLst/>
                        </a:rPr>
                        <a:t>- younger generations show higher propension and digital skills </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77913248"/>
                  </a:ext>
                </a:extLst>
              </a:tr>
              <a:tr h="235413">
                <a:tc>
                  <a:txBody>
                    <a:bodyPr/>
                    <a:lstStyle/>
                    <a:p>
                      <a:pPr algn="l" fontAlgn="ctr">
                        <a:buNone/>
                      </a:pPr>
                      <a:r>
                        <a:rPr lang="en-GB" sz="100" u="none" strike="noStrike">
                          <a:effectLst/>
                        </a:rPr>
                        <a:t>Limited access to appropriate digital tools or infrastructure (e.g. stable internet, software platforms, traceability systems)</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7</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GB" sz="100" u="none" strike="noStrike">
                          <a:effectLst/>
                        </a:rPr>
                        <a:t>While basic internet access exists in most areas, some rural locations still face connectivity issues that limit reliable use of cloud-based tools. More importantly, there is a lack of affordable, user-friendly, and AFN-specific digital solutions (e.g. for traceability, stock management, or cold-chain monitoring), meaning that many digital needs remain unused despite infrastructure improvements.Most digital tools on the market are generic (e-commerce, ERP, logistics software) and not adapted to:mixed product baskets,seasonal variability,short supply chains,combined B2C and B2B sale.AFNs struggle to find tools that match their real operational needs.Customisation is expensive and technically demanding.</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ctr">
                        <a:buNone/>
                      </a:pPr>
                      <a:r>
                        <a:rPr lang="en-IT" sz="100" u="none" strike="noStrike">
                          <a:effectLst/>
                        </a:rPr>
                        <a:t>3</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2</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3</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5</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Digital infrastructure does not appear to be a significant constraint in this context. According to the Central Statistical Office, 96% of households in Poland had access to the internet in 2025. These values are very similar in large cities and rural areas. Although there are still isolated locations where wireless internet access is unavailable, such areas are rapidly disappearing. Overall, this indicates that internet availability is not a major structural barrier to the adoption of digital solutions in Poland.</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br>
                        <a:rPr lang="en-GB" sz="100" u="none" strike="noStrike">
                          <a:effectLst/>
                        </a:rPr>
                      </a:br>
                      <a:r>
                        <a:rPr lang="en-GB" sz="100" u="none" strike="noStrike">
                          <a:effectLst/>
                        </a:rPr>
                        <a:t>- in terms of digital infrastructures, esp. connectivity (access to the Internet), nowadays the digital gap of rural area is limited and progressively reducing.</a:t>
                      </a:r>
                      <a:br>
                        <a:rPr lang="en-GB" sz="100" u="none" strike="noStrike">
                          <a:effectLst/>
                        </a:rPr>
                      </a:br>
                      <a:r>
                        <a:rPr lang="en-GB" sz="100" u="none" strike="noStrike">
                          <a:effectLst/>
                        </a:rPr>
                        <a:t>- in terms of softwares, there is a lack of tools providing well-tailored solutions to the specific needs of AFNs </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2381382"/>
                  </a:ext>
                </a:extLst>
              </a:tr>
              <a:tr h="252228">
                <a:tc>
                  <a:txBody>
                    <a:bodyPr/>
                    <a:lstStyle/>
                    <a:p>
                      <a:pPr algn="l" fontAlgn="ctr">
                        <a:buNone/>
                      </a:pPr>
                      <a:r>
                        <a:rPr lang="en-GB" sz="100" u="none" strike="noStrike">
                          <a:effectLst/>
                        </a:rPr>
                        <a:t>Compatibility issues between existing manual processes and available technologies</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GB" sz="100" u="none" strike="noStrike">
                          <a:effectLst/>
                        </a:rPr>
                        <a:t>Existing digital tools are often isolated and not integrated across the supply chain, leading to inefficient, ad-hoc workflows. For example, there is online shop which is not digitally conected to invenotry database...Each AFN tends to operate its own stand-alone system for production, sales, logistics, etc., with little integration with other process. Many AFNs rely on manual, fragmented workflows (paper-based orders, phone communication, spreadsheets). Available digital tools are often not adapted to these practices or to the small scale and flexibility required in AFNs. This creates difficulties in integrating digital solutions into daily routines across production planning, warehousing, transport scheduling, and sales, leading to partial or abandoned implementation.</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ctr">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5</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In some cases, digital solutions offered by the market or by professional companies appear to be too sophisticated in relation to the actual needs of AFN representatives. In many instances, AFN logistics processes are relatively simple and do not require highly advanced digital systems. As a result, such solutions are often perceived as overly complex and not tailored to their specific requirements of AFN's.</a:t>
                      </a:r>
                      <a:br>
                        <a:rPr lang="en-GB" sz="100" u="none" strike="noStrike">
                          <a:effectLst/>
                        </a:rPr>
                      </a:br>
                      <a:br>
                        <a:rPr lang="en-GB" sz="100" u="none" strike="noStrike">
                          <a:effectLst/>
                        </a:rPr>
                      </a:br>
                      <a:r>
                        <a:rPr lang="en-GB" sz="100" u="none" strike="noStrike">
                          <a:effectLst/>
                        </a:rPr>
                        <a:t>This mismatch may lead to limited trust in digital tools, which are sometimes seen as solutions designed primarily for large organizations rather than smaller AFN structures. At the same time, AFNs frequently face constraints related to hard infrastructure, such as insufficient storage capacity, limited processing facilities, or a lack of appropriate trading spaces.</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4,2</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AFNs struggle with compatibility as existing manual processes—like paper orders, phone communication, and spreadsheets—clash with non-integrated digital tools lacking supply chain connectivity (e.g., online shops disconnected from inventory). Market solutions often prove too sophisticated for simple AFN needs, leading to perceptions of overcomplexity and poor tailoring for small-scale flexibility. This mismatch erodes trust, with tools seen as suited for large firms, compounded by hard infrastructure limits like storage shortages.</a:t>
                      </a:r>
                      <a:endParaRPr lang="en-GB" sz="100" b="1"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75972483"/>
                  </a:ext>
                </a:extLst>
              </a:tr>
              <a:tr h="183927">
                <a:tc>
                  <a:txBody>
                    <a:bodyPr/>
                    <a:lstStyle/>
                    <a:p>
                      <a:pPr algn="l" fontAlgn="ctr">
                        <a:buNone/>
                      </a:pPr>
                      <a:r>
                        <a:rPr lang="en-GB" sz="100" u="none" strike="noStrike">
                          <a:effectLst/>
                        </a:rPr>
                        <a:t>Challenges in coordinating digitally with logistics or distribution partners</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5</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Digital coordination between AFNs and logistics providers (e.g. parcel services, shared transport, cooperatives) is limited. Different actors use incompatible systems or none at all, making it difficult to share real-time information on orders, delivery routes, volumes, and timing. This weak digital coordination reduces opportunities for route optimisation, load consolidation, and shared logistics solutions.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6</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7</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7</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There are certain limitations in the coordination of logistics and distribution partners among AFN representatives. However, in our view, the root cause of these limitations is not the lack of digital solutions, but rather the insufficient scale of activity.</a:t>
                      </a:r>
                      <a:br>
                        <a:rPr lang="en-GB" sz="100" u="none" strike="noStrike">
                          <a:effectLst/>
                        </a:rPr>
                      </a:br>
                      <a:br>
                        <a:rPr lang="en-GB" sz="100" u="none" strike="noStrike">
                          <a:effectLst/>
                        </a:rPr>
                      </a:br>
                      <a:r>
                        <a:rPr lang="en-GB" sz="100" u="none" strike="noStrike">
                          <a:effectLst/>
                        </a:rPr>
                        <a:t>In many cases, AFNs are unable to reach the critical mass required for logistics operations, which makes cooperation with professional logistics providers economically unjustified. As a result, coordination challenges stem primarily from scale constraints rather than from shortcomings in digital tools.</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5</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AFNs face digital coordination hurdles with logistics partners due to incompatible or absent systems, hindering real-time sharing of orders, routes, and volumes for optimization. However, root issues often stem from insufficient operational scale, rendering professional logistics uneconomical rather than digital tool deficits.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20209478"/>
                  </a:ext>
                </a:extLst>
              </a:tr>
              <a:tr h="186757">
                <a:tc>
                  <a:txBody>
                    <a:bodyPr/>
                    <a:lstStyle/>
                    <a:p>
                      <a:pPr algn="l" fontAlgn="ctr">
                        <a:buNone/>
                      </a:pPr>
                      <a:r>
                        <a:rPr lang="en-GB" sz="100" u="none" strike="noStrike">
                          <a:effectLst/>
                        </a:rPr>
                        <a:t>Policy or regulatory barriers hindering digital integration</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8</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GB" sz="100" u="none" strike="noStrike">
                          <a:effectLst/>
                        </a:rPr>
                        <a:t>In Slovenia, there are few direct legal restrictions that prevent AFNs from using digital tools. However, small farms often face difficulties because they must comply with many different rules at the same time. New requirements such as mandatory electronic invoicing, real-time tax reporting, and various food safety and reporting standards make the regulatory environment complex. Many small farms do not yet have the knowledge, time, or resources needed to manage these digital obligations effectively.</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ctr">
                        <a:buNone/>
                      </a:pPr>
                      <a:r>
                        <a:rPr lang="en-IT" sz="100" u="none" strike="noStrike">
                          <a:effectLst/>
                        </a:rPr>
                        <a:t>5</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ctr">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7</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4</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6</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Regulatory and policy barriers are mainly observed in other areas of activity of alternative food networks. For example, many food producers - particularly smaller ones - face challenges related to compliance with hygiene and food safety standards. They often struggle to keep up with regulatory changes and may fear inspections and potential fines.</a:t>
                      </a:r>
                      <a:br>
                        <a:rPr lang="en-GB" sz="100" u="none" strike="noStrike">
                          <a:effectLst/>
                        </a:rPr>
                      </a:br>
                      <a:br>
                        <a:rPr lang="en-GB" sz="100" u="none" strike="noStrike">
                          <a:effectLst/>
                        </a:rPr>
                      </a:br>
                      <a:r>
                        <a:rPr lang="en-GB" sz="100" u="none" strike="noStrike">
                          <a:effectLst/>
                        </a:rPr>
                        <a:t>In contrast, regulatory frameworks do not appear to constitute a major barrier to digital integration. From the perspective of adopting digital tools and solutions, policy and regulatory issues play a relatively minor role compared to other constraints.</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6</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Different remarks:</a:t>
                      </a:r>
                      <a:br>
                        <a:rPr lang="en-GB" sz="100" u="none" strike="noStrike">
                          <a:effectLst/>
                        </a:rPr>
                      </a:br>
                      <a:r>
                        <a:rPr lang="en-GB" sz="100" u="none" strike="noStrike">
                          <a:effectLst/>
                        </a:rPr>
                        <a:t>In Slovenia, few direct restrictions block digital tools for AFNs, but complex rules like e-invoicing, real-time tax reporting, and food safety standards overwhelm small farms lacking resources.</a:t>
                      </a:r>
                      <a:br>
                        <a:rPr lang="en-GB" sz="100" u="none" strike="noStrike">
                          <a:effectLst/>
                        </a:rPr>
                      </a:br>
                      <a:r>
                        <a:rPr lang="en-GB" sz="100" u="none" strike="noStrike">
                          <a:effectLst/>
                        </a:rPr>
                        <a:t> In Poland, hygiene compliance and regulatory changes pose broader challenges for small producers, though policy barriers to digital integration remain minor compared to other issues. Overall, regulations demand digital compliance without adequate support, amplifying resource strains.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513691327"/>
                  </a:ext>
                </a:extLst>
              </a:tr>
              <a:tr h="218598">
                <a:tc>
                  <a:txBody>
                    <a:bodyPr/>
                    <a:lstStyle/>
                    <a:p>
                      <a:pPr algn="l" fontAlgn="ctr">
                        <a:buNone/>
                      </a:pPr>
                      <a:r>
                        <a:rPr lang="en-GB" sz="100" u="none" strike="noStrike">
                          <a:effectLst/>
                        </a:rPr>
                        <a:t>Customer or consumer-related digital gaps, such as limited digital literacy or trust in online platforms</a:t>
                      </a:r>
                      <a:endParaRPr lang="en-GB" sz="100" b="1" i="1" u="none" strike="noStrike">
                        <a:solidFill>
                          <a:srgbClr val="000000"/>
                        </a:solidFill>
                        <a:effectLst/>
                        <a:latin typeface="Aptos" panose="020B0004020202020204" pitchFamily="34" charset="0"/>
                      </a:endParaRPr>
                    </a:p>
                  </a:txBody>
                  <a:tcPr marL="0" marR="0" marT="0" marB="0" anchor="ctr"/>
                </a:tc>
                <a:tc>
                  <a:txBody>
                    <a:bodyPr/>
                    <a:lstStyle/>
                    <a:p>
                      <a:pPr algn="r" fontAlgn="ctr">
                        <a:buNone/>
                      </a:pPr>
                      <a:r>
                        <a:rPr lang="en-IT" sz="100" u="none" strike="noStrike">
                          <a:effectLst/>
                        </a:rPr>
                        <a:t>6</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GB" sz="100" u="none" strike="noStrike">
                          <a:effectLst/>
                        </a:rPr>
                        <a:t>Certain customer groups—particularly older consumers—still prefer face-to-face purchasing and cash payments, showing limited trust in online ordering, digital payments, or platform-based sales. This constrains AFNs’ willingness to fully digitalise sales channels and limits the scalability of e-commerce, even where producers are technically capable of using such tools.</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ctr">
                        <a:buNone/>
                      </a:pPr>
                      <a:r>
                        <a:rPr lang="en-IT" sz="100" u="none" strike="noStrike">
                          <a:effectLst/>
                        </a:rPr>
                        <a:t>8</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depending on the targeted customers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r" fontAlgn="b">
                        <a:buNone/>
                      </a:pPr>
                      <a:r>
                        <a:rPr lang="en-IT" sz="100" u="none" strike="noStrike">
                          <a:effectLst/>
                        </a:rPr>
                        <a:t>7</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8</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0</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r" fontAlgn="b">
                        <a:buNone/>
                      </a:pPr>
                      <a:r>
                        <a:rPr lang="en-IT" sz="100" u="none" strike="noStrike">
                          <a:effectLst/>
                        </a:rPr>
                        <a:t>8</a:t>
                      </a:r>
                      <a:endParaRPr lang="en-IT" sz="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buNone/>
                      </a:pPr>
                      <a:r>
                        <a:rPr lang="en-GB" sz="100" u="none" strike="noStrike">
                          <a:effectLst/>
                        </a:rPr>
                        <a:t>We would argue that the situation is rather the opposite. From the consumer side, there is strong and growing interest in the offer of alternative food producers and, more broadly, Alternative Food Markets (AFMs). One of the main channels of communication between consumers and AFMs is social media, often complemented by more professional digital solutions, such as digital marketplaces or online shops.</a:t>
                      </a:r>
                      <a:br>
                        <a:rPr lang="en-GB" sz="100" u="none" strike="noStrike">
                          <a:effectLst/>
                        </a:rPr>
                      </a:br>
                      <a:br>
                        <a:rPr lang="en-GB" sz="100" u="none" strike="noStrike">
                          <a:effectLst/>
                        </a:rPr>
                      </a:br>
                      <a:r>
                        <a:rPr lang="en-GB" sz="100" u="none" strike="noStrike">
                          <a:effectLst/>
                        </a:rPr>
                        <a:t>Importantly, in Poland, we observe a dynamic increase in overall e-commerce turnover. Although the share of e-commerce in the food sector remains relatively limited, it is characterized by one of the highest growth dynamics, indicating substantial future potential for digital sales channels in this segment.</a:t>
                      </a:r>
                      <a:endParaRPr lang="en-GB" sz="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ctr">
                        <a:buNone/>
                      </a:pPr>
                      <a:r>
                        <a:rPr lang="en-IT" sz="100" u="none" strike="noStrike">
                          <a:effectLst/>
                        </a:rPr>
                        <a:t>7,4</a:t>
                      </a:r>
                      <a:endParaRPr lang="en-IT"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buNone/>
                      </a:pPr>
                      <a:r>
                        <a:rPr lang="en-GB" sz="100" u="none" strike="noStrike">
                          <a:effectLst/>
                        </a:rPr>
                        <a:t>AFNs face consumer gaps where older groups prefer face-to-face buys and cash, lacking trust in online platforms and digital payments, thus curbing e-commerce adoption. Conversely, growing consumer interest drives use of social media and digital marketplaces, bolstered by rising e-commerce in food sectors like Poland's, signaling potential despite varying customer profiles.</a:t>
                      </a:r>
                      <a:endParaRPr lang="en-GB" sz="100" b="0" i="0" u="none" strike="noStrike">
                        <a:solidFill>
                          <a:srgbClr val="000000"/>
                        </a:solidFill>
                        <a:effectLst/>
                        <a:latin typeface="Aptos Narrow" panose="020B0004020202020204" pitchFamily="34" charset="0"/>
                      </a:endParaRPr>
                    </a:p>
                  </a:txBody>
                  <a:tcPr marL="0" marR="0" marT="0" marB="0" anchor="ctr"/>
                </a:tc>
                <a:tc>
                  <a:txBody>
                    <a:bodyPr/>
                    <a:lstStyle/>
                    <a:p>
                      <a:pPr algn="l" fontAlgn="b">
                        <a:buNone/>
                      </a:pPr>
                      <a:r>
                        <a:rPr lang="en-IT" sz="100" u="none" strike="noStrike">
                          <a:effectLst/>
                        </a:rPr>
                        <a:t> </a:t>
                      </a:r>
                      <a:endParaRPr lang="en-IT" sz="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808014896"/>
                  </a:ext>
                </a:extLst>
              </a:tr>
            </a:tbl>
          </a:graphicData>
        </a:graphic>
      </p:graphicFrame>
      <p:sp>
        <p:nvSpPr>
          <p:cNvPr id="3" name="Textplatzhalter 5">
            <a:extLst>
              <a:ext uri="{FF2B5EF4-FFF2-40B4-BE49-F238E27FC236}">
                <a16:creationId xmlns:a16="http://schemas.microsoft.com/office/drawing/2014/main" id="{C1392185-3EA3-111D-CF53-D18224821E6A}"/>
              </a:ext>
            </a:extLst>
          </p:cNvPr>
          <p:cNvSpPr txBox="1">
            <a:spLocks/>
          </p:cNvSpPr>
          <p:nvPr/>
        </p:nvSpPr>
        <p:spPr>
          <a:xfrm>
            <a:off x="5791846" y="1564455"/>
            <a:ext cx="2671470" cy="311489"/>
          </a:xfrm>
          <a:prstGeom prst="rect">
            <a:avLst/>
          </a:prstGeom>
        </p:spPr>
        <p:txBody>
          <a:bodyPr vert="horz" wrap="square" lIns="0" tIns="0" rIns="0" bIns="0" rtlCol="0" anchor="t">
            <a:noAutofit/>
          </a:bodyPr>
          <a:lstStyle>
            <a:lvl1pPr marL="0" indent="0" algn="l" defTabSz="913878" rtl="0" eaLnBrk="1" latinLnBrk="0" hangingPunct="1">
              <a:spcBef>
                <a:spcPct val="20000"/>
              </a:spcBef>
              <a:buClr>
                <a:schemeClr val="bg2"/>
              </a:buClr>
              <a:buSzPct val="80000"/>
              <a:buFontTx/>
              <a:buNone/>
              <a:defRPr sz="2200" kern="120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T" sz="1350">
                <a:latin typeface="Trebuchet MS"/>
              </a:rPr>
              <a:t>Miro board for the interactive session of today</a:t>
            </a:r>
          </a:p>
        </p:txBody>
      </p:sp>
      <p:pic>
        <p:nvPicPr>
          <p:cNvPr id="4" name="Picture 3">
            <a:extLst>
              <a:ext uri="{FF2B5EF4-FFF2-40B4-BE49-F238E27FC236}">
                <a16:creationId xmlns:a16="http://schemas.microsoft.com/office/drawing/2014/main" id="{08D4199B-1D06-BF8F-1D5A-8548E9C19287}"/>
              </a:ext>
            </a:extLst>
          </p:cNvPr>
          <p:cNvPicPr>
            <a:picLocks noChangeAspect="1"/>
          </p:cNvPicPr>
          <p:nvPr/>
        </p:nvPicPr>
        <p:blipFill>
          <a:blip r:embed="rId2"/>
          <a:srcRect l="33748" t="13941" r="758" b="9017"/>
          <a:stretch>
            <a:fillRect/>
          </a:stretch>
        </p:blipFill>
        <p:spPr>
          <a:xfrm>
            <a:off x="5791846" y="2285543"/>
            <a:ext cx="2671470" cy="1964025"/>
          </a:xfrm>
          <a:prstGeom prst="rect">
            <a:avLst/>
          </a:prstGeom>
        </p:spPr>
      </p:pic>
      <p:sp>
        <p:nvSpPr>
          <p:cNvPr id="8" name="Left-right Arrow 7">
            <a:extLst>
              <a:ext uri="{FF2B5EF4-FFF2-40B4-BE49-F238E27FC236}">
                <a16:creationId xmlns:a16="http://schemas.microsoft.com/office/drawing/2014/main" id="{EBD70010-DC61-0847-9E06-F396305DFCD0}"/>
              </a:ext>
            </a:extLst>
          </p:cNvPr>
          <p:cNvSpPr/>
          <p:nvPr/>
        </p:nvSpPr>
        <p:spPr>
          <a:xfrm>
            <a:off x="4661554" y="3013031"/>
            <a:ext cx="1040737" cy="509047"/>
          </a:xfrm>
          <a:prstGeom prst="leftRightArrow">
            <a:avLst/>
          </a:prstGeom>
          <a:solidFill>
            <a:srgbClr val="18BAA8"/>
          </a:solidFill>
          <a:ln>
            <a:solidFill>
              <a:srgbClr val="18BA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Tree>
    <p:extLst>
      <p:ext uri="{BB962C8B-B14F-4D97-AF65-F5344CB8AC3E}">
        <p14:creationId xmlns:p14="http://schemas.microsoft.com/office/powerpoint/2010/main" val="120236620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E18C0-40B9-D017-9612-12DF7742D13A}"/>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089B379D-A65B-93AC-4CE9-3F21C096F989}"/>
              </a:ext>
            </a:extLst>
          </p:cNvPr>
          <p:cNvSpPr>
            <a:spLocks noGrp="1"/>
          </p:cNvSpPr>
          <p:nvPr>
            <p:ph type="title"/>
          </p:nvPr>
        </p:nvSpPr>
        <p:spPr>
          <a:xfrm>
            <a:off x="-4762" y="175419"/>
            <a:ext cx="8168373" cy="514505"/>
          </a:xfrm>
        </p:spPr>
        <p:txBody>
          <a:bodyPr>
            <a:normAutofit fontScale="90000"/>
          </a:bodyPr>
          <a:lstStyle/>
          <a:p>
            <a:r>
              <a:rPr lang="en-US"/>
              <a:t>TRANSNATIONAL INNOVATION HUB / Miro </a:t>
            </a:r>
            <a:r>
              <a:rPr lang="en-US" err="1"/>
              <a:t>boarD</a:t>
            </a:r>
            <a:endParaRPr lang="en-US"/>
          </a:p>
        </p:txBody>
      </p:sp>
      <p:sp>
        <p:nvSpPr>
          <p:cNvPr id="7" name="Textplatzhalter 6">
            <a:extLst>
              <a:ext uri="{FF2B5EF4-FFF2-40B4-BE49-F238E27FC236}">
                <a16:creationId xmlns:a16="http://schemas.microsoft.com/office/drawing/2014/main" id="{8392A40C-9AEC-C9A2-5616-0C7187395E88}"/>
              </a:ext>
            </a:extLst>
          </p:cNvPr>
          <p:cNvSpPr>
            <a:spLocks noGrp="1"/>
          </p:cNvSpPr>
          <p:nvPr>
            <p:ph type="body" sz="quarter" idx="13"/>
          </p:nvPr>
        </p:nvSpPr>
        <p:spPr>
          <a:xfrm>
            <a:off x="296865" y="796612"/>
            <a:ext cx="8434186" cy="563043"/>
          </a:xfrm>
        </p:spPr>
        <p:txBody>
          <a:bodyPr/>
          <a:lstStyle/>
          <a:p>
            <a:r>
              <a:rPr lang="en-US"/>
              <a:t>Question 1a: What are the main challenges?</a:t>
            </a:r>
          </a:p>
        </p:txBody>
      </p:sp>
      <p:sp>
        <p:nvSpPr>
          <p:cNvPr id="10" name="Text Placeholder 9">
            <a:extLst>
              <a:ext uri="{FF2B5EF4-FFF2-40B4-BE49-F238E27FC236}">
                <a16:creationId xmlns:a16="http://schemas.microsoft.com/office/drawing/2014/main" id="{B55C2C18-4E57-9E71-6D6B-9E71ED40B4BB}"/>
              </a:ext>
            </a:extLst>
          </p:cNvPr>
          <p:cNvSpPr>
            <a:spLocks noGrp="1"/>
          </p:cNvSpPr>
          <p:nvPr>
            <p:ph type="body" sz="quarter" idx="10"/>
          </p:nvPr>
        </p:nvSpPr>
        <p:spPr>
          <a:xfrm>
            <a:off x="296865" y="1486922"/>
            <a:ext cx="8434186" cy="2408274"/>
          </a:xfrm>
        </p:spPr>
        <p:txBody>
          <a:bodyPr vert="horz" wrap="square" lIns="0" tIns="0" rIns="0" bIns="0" rtlCol="0" anchor="t">
            <a:noAutofit/>
          </a:bodyPr>
          <a:lstStyle/>
          <a:p>
            <a:r>
              <a:rPr lang="en-IT">
                <a:latin typeface="Trebuchet MS"/>
              </a:rPr>
              <a:t>Key takeaways from the feedback received so far</a:t>
            </a:r>
          </a:p>
          <a:p>
            <a:endParaRPr lang="en-IT" sz="800"/>
          </a:p>
          <a:p>
            <a:pPr marL="342900" indent="-342900">
              <a:buFont typeface="Calibri"/>
              <a:buChar char="-"/>
            </a:pPr>
            <a:r>
              <a:rPr lang="en-IT">
                <a:latin typeface="Trebuchet MS"/>
              </a:rPr>
              <a:t>In general, a limited usage of IT tools due to different factors</a:t>
            </a:r>
          </a:p>
          <a:p>
            <a:pPr marL="1085215" lvl="1" indent="-342900">
              <a:buFont typeface="Courier New"/>
              <a:buChar char="o"/>
            </a:pPr>
            <a:r>
              <a:rPr lang="en-US" sz="1800">
                <a:latin typeface="Trebuchet MS"/>
              </a:rPr>
              <a:t>Financial or investment barriers</a:t>
            </a:r>
            <a:endParaRPr lang="en-IT" sz="1800">
              <a:latin typeface="Trebuchet MS"/>
            </a:endParaRPr>
          </a:p>
          <a:p>
            <a:pPr marL="1085215" lvl="1" indent="-342900">
              <a:buFont typeface="Courier New"/>
              <a:buChar char="o"/>
            </a:pPr>
            <a:r>
              <a:rPr lang="en-US" sz="1800">
                <a:latin typeface="Trebuchet MS"/>
              </a:rPr>
              <a:t>Resistance to change or low perceived added value of </a:t>
            </a:r>
            <a:r>
              <a:rPr lang="en-US" sz="1800" err="1">
                <a:latin typeface="Trebuchet MS"/>
              </a:rPr>
              <a:t>digitalisation</a:t>
            </a:r>
            <a:endParaRPr lang="en-US" sz="1800">
              <a:latin typeface="Trebuchet MS"/>
            </a:endParaRPr>
          </a:p>
          <a:p>
            <a:pPr marL="1085215" lvl="1" indent="-342900">
              <a:buFont typeface="Courier New"/>
              <a:buChar char="o"/>
            </a:pPr>
            <a:r>
              <a:rPr lang="en-US" sz="1800">
                <a:latin typeface="Trebuchet MS"/>
              </a:rPr>
              <a:t>...</a:t>
            </a:r>
          </a:p>
          <a:p>
            <a:pPr marL="342900" indent="-342900">
              <a:buFont typeface="Calibri"/>
              <a:buChar char="-"/>
            </a:pPr>
            <a:r>
              <a:rPr lang="en-IT">
                <a:latin typeface="Trebuchet MS"/>
              </a:rPr>
              <a:t>A certain degree of heterogeneity, due to specific conditions (including the age)</a:t>
            </a:r>
            <a:endParaRPr lang="en-IT"/>
          </a:p>
        </p:txBody>
      </p:sp>
    </p:spTree>
    <p:extLst>
      <p:ext uri="{BB962C8B-B14F-4D97-AF65-F5344CB8AC3E}">
        <p14:creationId xmlns:p14="http://schemas.microsoft.com/office/powerpoint/2010/main" val="241370084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7D9D0-C5EC-D958-B75B-4430E1E5E21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D823A8CB-BADB-D707-180C-9D0EBD3B1848}"/>
              </a:ext>
            </a:extLst>
          </p:cNvPr>
          <p:cNvSpPr>
            <a:spLocks noGrp="1"/>
          </p:cNvSpPr>
          <p:nvPr>
            <p:ph type="title"/>
          </p:nvPr>
        </p:nvSpPr>
        <p:spPr>
          <a:xfrm>
            <a:off x="-4761" y="175419"/>
            <a:ext cx="7970410" cy="514505"/>
          </a:xfrm>
        </p:spPr>
        <p:txBody>
          <a:bodyPr>
            <a:normAutofit fontScale="90000"/>
          </a:bodyPr>
          <a:lstStyle/>
          <a:p>
            <a:r>
              <a:rPr lang="en-US"/>
              <a:t>TRANSNATIONAL INNOVATION HUB / Miro </a:t>
            </a:r>
            <a:r>
              <a:rPr lang="en-US" err="1"/>
              <a:t>boarD</a:t>
            </a:r>
            <a:endParaRPr lang="en-US"/>
          </a:p>
        </p:txBody>
      </p:sp>
      <p:sp>
        <p:nvSpPr>
          <p:cNvPr id="7" name="Textplatzhalter 6">
            <a:extLst>
              <a:ext uri="{FF2B5EF4-FFF2-40B4-BE49-F238E27FC236}">
                <a16:creationId xmlns:a16="http://schemas.microsoft.com/office/drawing/2014/main" id="{7A5C89D1-9809-AA47-20CB-1B8B5CB2CAA4}"/>
              </a:ext>
            </a:extLst>
          </p:cNvPr>
          <p:cNvSpPr>
            <a:spLocks noGrp="1"/>
          </p:cNvSpPr>
          <p:nvPr>
            <p:ph type="body" sz="quarter" idx="13"/>
          </p:nvPr>
        </p:nvSpPr>
        <p:spPr>
          <a:xfrm>
            <a:off x="352427" y="906163"/>
            <a:ext cx="8434186" cy="563043"/>
          </a:xfrm>
        </p:spPr>
        <p:txBody>
          <a:bodyPr vert="horz" wrap="square" lIns="0" tIns="0" rIns="0" bIns="0" rtlCol="0" anchor="t">
            <a:noAutofit/>
          </a:bodyPr>
          <a:lstStyle/>
          <a:p>
            <a:r>
              <a:rPr lang="en-US">
                <a:latin typeface="Trebuchet MS"/>
              </a:rPr>
              <a:t>Question 1b: Remarks on experiences related to the use or lack of specific digital tools</a:t>
            </a:r>
          </a:p>
        </p:txBody>
      </p:sp>
      <p:sp>
        <p:nvSpPr>
          <p:cNvPr id="10" name="Text Placeholder 9">
            <a:extLst>
              <a:ext uri="{FF2B5EF4-FFF2-40B4-BE49-F238E27FC236}">
                <a16:creationId xmlns:a16="http://schemas.microsoft.com/office/drawing/2014/main" id="{D4F0EE39-62EF-89B0-0846-3F46AC774BBE}"/>
              </a:ext>
            </a:extLst>
          </p:cNvPr>
          <p:cNvSpPr>
            <a:spLocks noGrp="1"/>
          </p:cNvSpPr>
          <p:nvPr>
            <p:ph type="body" sz="quarter" idx="10"/>
          </p:nvPr>
        </p:nvSpPr>
        <p:spPr>
          <a:xfrm>
            <a:off x="296863" y="1698551"/>
            <a:ext cx="8434185" cy="2408274"/>
          </a:xfrm>
        </p:spPr>
        <p:txBody>
          <a:bodyPr vert="horz" wrap="square" lIns="0" tIns="0" rIns="0" bIns="0" rtlCol="0" anchor="t">
            <a:noAutofit/>
          </a:bodyPr>
          <a:lstStyle/>
          <a:p>
            <a:r>
              <a:rPr lang="en-IT">
                <a:latin typeface="Trebuchet MS"/>
              </a:rPr>
              <a:t>Key takeaways from the feedback received so far</a:t>
            </a:r>
          </a:p>
          <a:p>
            <a:endParaRPr lang="en-US" sz="600"/>
          </a:p>
          <a:p>
            <a:pPr marL="342900" indent="-342900">
              <a:buFont typeface="Calibri,Sans-Serif"/>
              <a:buChar char="-"/>
            </a:pPr>
            <a:r>
              <a:rPr lang="en-US">
                <a:latin typeface="Trebuchet MS"/>
              </a:rPr>
              <a:t>Advanced digital tools usage is limited by (perceived)</a:t>
            </a:r>
          </a:p>
          <a:p>
            <a:pPr marL="1085215" lvl="1" indent="-342900">
              <a:buFont typeface="Courier New,monospace"/>
              <a:buChar char="o"/>
            </a:pPr>
            <a:r>
              <a:rPr lang="en-US" sz="1800">
                <a:latin typeface="Trebuchet MS"/>
              </a:rPr>
              <a:t>Complexity  </a:t>
            </a:r>
            <a:endParaRPr lang="en-US" sz="1800"/>
          </a:p>
          <a:p>
            <a:pPr marL="1085215" lvl="1" indent="-342900">
              <a:buFont typeface="Courier New,monospace"/>
              <a:buChar char="o"/>
            </a:pPr>
            <a:r>
              <a:rPr lang="en-US" sz="1800">
                <a:latin typeface="Trebuchet MS"/>
              </a:rPr>
              <a:t>Costs</a:t>
            </a:r>
            <a:endParaRPr lang="en-US" sz="1800"/>
          </a:p>
          <a:p>
            <a:pPr marL="1085215" lvl="1" indent="-342900">
              <a:buFont typeface="Courier New,monospace"/>
              <a:buChar char="o"/>
            </a:pPr>
            <a:r>
              <a:rPr lang="en-US" sz="1800">
                <a:latin typeface="Trebuchet MS"/>
              </a:rPr>
              <a:t>Lack of adequate tailoring to the real needs of AFN</a:t>
            </a:r>
          </a:p>
          <a:p>
            <a:pPr marL="1085215" lvl="1" indent="-342900">
              <a:buFont typeface="Courier New,monospace"/>
              <a:buChar char="o"/>
            </a:pPr>
            <a:r>
              <a:rPr lang="en-US" sz="1800">
                <a:latin typeface="Trebuchet MS"/>
              </a:rPr>
              <a:t>...</a:t>
            </a:r>
          </a:p>
          <a:p>
            <a:pPr marL="342900" indent="-342900">
              <a:buFont typeface="Calibri,Sans-Serif"/>
              <a:buChar char="-"/>
            </a:pPr>
            <a:r>
              <a:rPr lang="en-US">
                <a:latin typeface="Trebuchet MS"/>
              </a:rPr>
              <a:t>Partial exceptions: Some differences between the different typologies of tools </a:t>
            </a:r>
            <a:endParaRPr lang="en-US"/>
          </a:p>
        </p:txBody>
      </p:sp>
    </p:spTree>
    <p:extLst>
      <p:ext uri="{BB962C8B-B14F-4D97-AF65-F5344CB8AC3E}">
        <p14:creationId xmlns:p14="http://schemas.microsoft.com/office/powerpoint/2010/main" val="38066170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6DCBC-47D9-1F8A-534B-7BBCF9635E6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E3D700D-525B-E2B0-659F-92715D6D1205}"/>
              </a:ext>
            </a:extLst>
          </p:cNvPr>
          <p:cNvSpPr>
            <a:spLocks noGrp="1"/>
          </p:cNvSpPr>
          <p:nvPr>
            <p:ph type="title"/>
          </p:nvPr>
        </p:nvSpPr>
        <p:spPr>
          <a:xfrm>
            <a:off x="-4762" y="175419"/>
            <a:ext cx="8064679" cy="514505"/>
          </a:xfrm>
        </p:spPr>
        <p:txBody>
          <a:bodyPr>
            <a:normAutofit fontScale="90000"/>
          </a:bodyPr>
          <a:lstStyle/>
          <a:p>
            <a:r>
              <a:rPr lang="en-US"/>
              <a:t>TRANSNATIONAL INNOVATION HUB / Miro </a:t>
            </a:r>
            <a:r>
              <a:rPr lang="en-US" err="1"/>
              <a:t>boarD</a:t>
            </a:r>
            <a:endParaRPr lang="en-US"/>
          </a:p>
        </p:txBody>
      </p:sp>
      <p:sp>
        <p:nvSpPr>
          <p:cNvPr id="7" name="Textplatzhalter 6">
            <a:extLst>
              <a:ext uri="{FF2B5EF4-FFF2-40B4-BE49-F238E27FC236}">
                <a16:creationId xmlns:a16="http://schemas.microsoft.com/office/drawing/2014/main" id="{04AB7E55-241D-DFFC-08CF-649A571DD95D}"/>
              </a:ext>
            </a:extLst>
          </p:cNvPr>
          <p:cNvSpPr>
            <a:spLocks noGrp="1"/>
          </p:cNvSpPr>
          <p:nvPr>
            <p:ph type="body" sz="quarter" idx="13"/>
          </p:nvPr>
        </p:nvSpPr>
        <p:spPr/>
        <p:txBody>
          <a:bodyPr vert="horz" wrap="square" lIns="0" tIns="0" rIns="0" bIns="0" rtlCol="0" anchor="t">
            <a:noAutofit/>
          </a:bodyPr>
          <a:lstStyle/>
          <a:p>
            <a:r>
              <a:rPr lang="en-US">
                <a:latin typeface="Trebuchet MS"/>
              </a:rPr>
              <a:t>Question 2: Aspects that need the most improvement and ways to approach it</a:t>
            </a:r>
          </a:p>
        </p:txBody>
      </p:sp>
      <p:sp>
        <p:nvSpPr>
          <p:cNvPr id="10" name="Text Placeholder 9">
            <a:extLst>
              <a:ext uri="{FF2B5EF4-FFF2-40B4-BE49-F238E27FC236}">
                <a16:creationId xmlns:a16="http://schemas.microsoft.com/office/drawing/2014/main" id="{73C0B971-EA6E-9A27-B84A-D7820A51B454}"/>
              </a:ext>
            </a:extLst>
          </p:cNvPr>
          <p:cNvSpPr>
            <a:spLocks noGrp="1"/>
          </p:cNvSpPr>
          <p:nvPr>
            <p:ph type="body" sz="quarter" idx="10"/>
          </p:nvPr>
        </p:nvSpPr>
        <p:spPr>
          <a:xfrm>
            <a:off x="296863" y="1698551"/>
            <a:ext cx="8434185" cy="2408274"/>
          </a:xfrm>
        </p:spPr>
        <p:txBody>
          <a:bodyPr vert="horz" wrap="square" lIns="0" tIns="0" rIns="0" bIns="0" rtlCol="0" anchor="t">
            <a:noAutofit/>
          </a:bodyPr>
          <a:lstStyle/>
          <a:p>
            <a:r>
              <a:rPr lang="en-IT">
                <a:latin typeface="Trebuchet MS"/>
              </a:rPr>
              <a:t>Key takeaways from the feedback received so far</a:t>
            </a:r>
          </a:p>
          <a:p>
            <a:endParaRPr lang="en-IT"/>
          </a:p>
        </p:txBody>
      </p:sp>
    </p:spTree>
    <p:extLst>
      <p:ext uri="{BB962C8B-B14F-4D97-AF65-F5344CB8AC3E}">
        <p14:creationId xmlns:p14="http://schemas.microsoft.com/office/powerpoint/2010/main" val="168608156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testo 14">
            <a:extLst>
              <a:ext uri="{FF2B5EF4-FFF2-40B4-BE49-F238E27FC236}">
                <a16:creationId xmlns:a16="http://schemas.microsoft.com/office/drawing/2014/main" id="{A11739B8-71EF-C63A-9339-3BA9001924C6}"/>
              </a:ext>
            </a:extLst>
          </p:cNvPr>
          <p:cNvSpPr>
            <a:spLocks noGrp="1"/>
          </p:cNvSpPr>
          <p:nvPr>
            <p:ph type="body" sz="quarter" idx="10"/>
          </p:nvPr>
        </p:nvSpPr>
        <p:spPr/>
        <p:txBody>
          <a:bodyPr/>
          <a:lstStyle/>
          <a:p>
            <a:r>
              <a:rPr lang="it-IT"/>
              <a:t>PP9 – Open </a:t>
            </a:r>
            <a:r>
              <a:rPr lang="it-IT" err="1"/>
              <a:t>ENLoCC</a:t>
            </a:r>
            <a:endParaRPr lang="it-IT"/>
          </a:p>
        </p:txBody>
      </p:sp>
      <p:sp>
        <p:nvSpPr>
          <p:cNvPr id="16" name="Segnaposto testo 15">
            <a:extLst>
              <a:ext uri="{FF2B5EF4-FFF2-40B4-BE49-F238E27FC236}">
                <a16:creationId xmlns:a16="http://schemas.microsoft.com/office/drawing/2014/main" id="{62A175E9-E911-0731-A90D-BFE87E1D0930}"/>
              </a:ext>
            </a:extLst>
          </p:cNvPr>
          <p:cNvSpPr>
            <a:spLocks noGrp="1"/>
          </p:cNvSpPr>
          <p:nvPr>
            <p:ph type="body" sz="quarter" idx="11"/>
          </p:nvPr>
        </p:nvSpPr>
        <p:spPr/>
        <p:txBody>
          <a:bodyPr/>
          <a:lstStyle/>
          <a:p>
            <a:r>
              <a:rPr lang="it-IT">
                <a:hlinkClick r:id="rId2"/>
              </a:rPr>
              <a:t>https://www.openenlocc.net/</a:t>
            </a:r>
            <a:endParaRPr lang="it-IT"/>
          </a:p>
        </p:txBody>
      </p:sp>
      <p:sp>
        <p:nvSpPr>
          <p:cNvPr id="17" name="Segnaposto testo 16">
            <a:extLst>
              <a:ext uri="{FF2B5EF4-FFF2-40B4-BE49-F238E27FC236}">
                <a16:creationId xmlns:a16="http://schemas.microsoft.com/office/drawing/2014/main" id="{29247834-0FE7-0372-ECAA-7FA052DFD800}"/>
              </a:ext>
            </a:extLst>
          </p:cNvPr>
          <p:cNvSpPr>
            <a:spLocks noGrp="1"/>
          </p:cNvSpPr>
          <p:nvPr>
            <p:ph type="body" sz="quarter" idx="15"/>
          </p:nvPr>
        </p:nvSpPr>
        <p:spPr>
          <a:xfrm>
            <a:off x="960383" y="3433345"/>
            <a:ext cx="4800337" cy="216000"/>
          </a:xfrm>
        </p:spPr>
        <p:txBody>
          <a:bodyPr/>
          <a:lstStyle/>
          <a:p>
            <a:r>
              <a:rPr lang="it-IT">
                <a:hlinkClick r:id="rId3"/>
              </a:rPr>
              <a:t>riccardo.maratini@openenlocc.net</a:t>
            </a:r>
            <a:endParaRPr lang="it-IT"/>
          </a:p>
        </p:txBody>
      </p:sp>
      <p:sp>
        <p:nvSpPr>
          <p:cNvPr id="18" name="Segnaposto testo 17">
            <a:extLst>
              <a:ext uri="{FF2B5EF4-FFF2-40B4-BE49-F238E27FC236}">
                <a16:creationId xmlns:a16="http://schemas.microsoft.com/office/drawing/2014/main" id="{BEC0DF2F-9FFD-04EB-3BD1-7B2E25423262}"/>
              </a:ext>
            </a:extLst>
          </p:cNvPr>
          <p:cNvSpPr>
            <a:spLocks noGrp="1"/>
          </p:cNvSpPr>
          <p:nvPr>
            <p:ph type="body" sz="quarter" idx="16"/>
          </p:nvPr>
        </p:nvSpPr>
        <p:spPr/>
        <p:txBody>
          <a:bodyPr/>
          <a:lstStyle/>
          <a:p>
            <a:endParaRPr lang="it-IT"/>
          </a:p>
        </p:txBody>
      </p:sp>
      <p:sp>
        <p:nvSpPr>
          <p:cNvPr id="19" name="Segnaposto testo 18">
            <a:extLst>
              <a:ext uri="{FF2B5EF4-FFF2-40B4-BE49-F238E27FC236}">
                <a16:creationId xmlns:a16="http://schemas.microsoft.com/office/drawing/2014/main" id="{6DFF3367-58A8-BB4E-1C04-98A39B6E1F80}"/>
              </a:ext>
            </a:extLst>
          </p:cNvPr>
          <p:cNvSpPr>
            <a:spLocks noGrp="1"/>
          </p:cNvSpPr>
          <p:nvPr>
            <p:ph type="body" sz="quarter" idx="18"/>
          </p:nvPr>
        </p:nvSpPr>
        <p:spPr/>
        <p:txBody>
          <a:bodyPr/>
          <a:lstStyle/>
          <a:p>
            <a:r>
              <a:rPr lang="it-IT"/>
              <a:t>Riccardo </a:t>
            </a:r>
            <a:r>
              <a:rPr lang="it-IT" err="1"/>
              <a:t>Maratini</a:t>
            </a:r>
            <a:endParaRPr lang="it-IT"/>
          </a:p>
        </p:txBody>
      </p:sp>
    </p:spTree>
    <p:extLst>
      <p:ext uri="{BB962C8B-B14F-4D97-AF65-F5344CB8AC3E}">
        <p14:creationId xmlns:p14="http://schemas.microsoft.com/office/powerpoint/2010/main" val="171256579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1044-6732-2C34-29D1-C1DCDF299704}"/>
              </a:ext>
            </a:extLst>
          </p:cNvPr>
          <p:cNvSpPr>
            <a:spLocks noGrp="1"/>
          </p:cNvSpPr>
          <p:nvPr>
            <p:ph type="title"/>
          </p:nvPr>
        </p:nvSpPr>
        <p:spPr/>
        <p:txBody>
          <a:bodyPr>
            <a:normAutofit fontScale="90000"/>
          </a:bodyPr>
          <a:lstStyle/>
          <a:p>
            <a:r>
              <a:rPr lang="en-US"/>
              <a:t>AGENDA</a:t>
            </a:r>
          </a:p>
        </p:txBody>
      </p:sp>
      <p:sp>
        <p:nvSpPr>
          <p:cNvPr id="3" name="Text Placeholder 2">
            <a:extLst>
              <a:ext uri="{FF2B5EF4-FFF2-40B4-BE49-F238E27FC236}">
                <a16:creationId xmlns:a16="http://schemas.microsoft.com/office/drawing/2014/main" id="{DDD03974-530E-ADE5-B37D-6FE71EBD3CDD}"/>
              </a:ext>
            </a:extLst>
          </p:cNvPr>
          <p:cNvSpPr>
            <a:spLocks noGrp="1"/>
          </p:cNvSpPr>
          <p:nvPr>
            <p:ph type="body" sz="quarter" idx="10"/>
          </p:nvPr>
        </p:nvSpPr>
        <p:spPr/>
        <p:txBody>
          <a:bodyPr/>
          <a:lstStyle/>
          <a:p>
            <a:pPr marL="342900" indent="-342900">
              <a:buFont typeface="Arial" panose="020B0604020202020204" pitchFamily="34" charset="0"/>
              <a:buChar char="•"/>
            </a:pPr>
            <a:r>
              <a:rPr lang="en-US"/>
              <a:t>Overview and objective of the Food4CE Transnational Innovation Hub</a:t>
            </a:r>
          </a:p>
          <a:p>
            <a:pPr marL="1085427" lvl="1" indent="-342900">
              <a:buFont typeface="Arial" panose="020B0604020202020204" pitchFamily="34" charset="0"/>
              <a:buChar char="•"/>
            </a:pPr>
            <a:r>
              <a:rPr lang="en-US"/>
              <a:t>TIH concept and stakeholders</a:t>
            </a:r>
          </a:p>
          <a:p>
            <a:pPr marL="1085427" lvl="1" indent="-342900">
              <a:buFont typeface="Arial" panose="020B0604020202020204" pitchFamily="34" charset="0"/>
              <a:buChar char="•"/>
            </a:pPr>
            <a:r>
              <a:rPr lang="en-US"/>
              <a:t>Timeline and next steps of the TIH joint workshops with external associations and IHs</a:t>
            </a:r>
          </a:p>
          <a:p>
            <a:pPr marL="342900" indent="-342900">
              <a:buFont typeface="Arial" panose="020B0604020202020204" pitchFamily="34" charset="0"/>
              <a:buChar char="•"/>
            </a:pPr>
            <a:r>
              <a:rPr lang="en-US"/>
              <a:t>Focus of the session: </a:t>
            </a:r>
            <a:r>
              <a:rPr lang="en-US" err="1"/>
              <a:t>Digitalisation</a:t>
            </a:r>
            <a:r>
              <a:rPr lang="en-US"/>
              <a:t> for AFNs</a:t>
            </a:r>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420131961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60D7A-8AAC-C68D-F4EC-1B2DBBECF1C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A272D5A7-0A15-A76A-23C8-807BF8B91432}"/>
              </a:ext>
            </a:extLst>
          </p:cNvPr>
          <p:cNvSpPr>
            <a:spLocks noGrp="1"/>
          </p:cNvSpPr>
          <p:nvPr>
            <p:ph type="title"/>
          </p:nvPr>
        </p:nvSpPr>
        <p:spPr/>
        <p:txBody>
          <a:bodyPr>
            <a:normAutofit fontScale="90000"/>
          </a:bodyPr>
          <a:lstStyle/>
          <a:p>
            <a:r>
              <a:rPr lang="en-US"/>
              <a:t>STARTING POINT</a:t>
            </a:r>
          </a:p>
        </p:txBody>
      </p:sp>
      <p:sp>
        <p:nvSpPr>
          <p:cNvPr id="26" name="CasellaDiTesto 25">
            <a:extLst>
              <a:ext uri="{FF2B5EF4-FFF2-40B4-BE49-F238E27FC236}">
                <a16:creationId xmlns:a16="http://schemas.microsoft.com/office/drawing/2014/main" id="{B5EBE2B5-509C-DFD0-0A01-9F7091D71586}"/>
              </a:ext>
            </a:extLst>
          </p:cNvPr>
          <p:cNvSpPr txBox="1"/>
          <p:nvPr/>
        </p:nvSpPr>
        <p:spPr>
          <a:xfrm>
            <a:off x="221776" y="1283743"/>
            <a:ext cx="3070747" cy="3540030"/>
          </a:xfrm>
          <a:prstGeom prst="rect">
            <a:avLst/>
          </a:prstGeom>
          <a:noFill/>
        </p:spPr>
        <p:txBody>
          <a:bodyPr rot="0" spcFirstLastPara="0" vertOverflow="overflow" horzOverflow="overflow" vert="horz" wrap="square" lIns="76794" tIns="38397" rIns="76794" bIns="38397" numCol="1" spcCol="0" rtlCol="0" fromWordArt="0" anchor="t" anchorCtr="0" forceAA="0" compatLnSpc="1">
            <a:prstTxWarp prst="textNoShape">
              <a:avLst/>
            </a:prstTxWarp>
            <a:spAutoFit/>
          </a:bodyPr>
          <a:lstStyle/>
          <a:p>
            <a:r>
              <a:rPr lang="en-GB">
                <a:solidFill>
                  <a:srgbClr val="000000"/>
                </a:solidFill>
                <a:latin typeface="Trebuchet MS"/>
                <a:ea typeface="Trebuchet MS"/>
                <a:cs typeface="Trebuchet MS"/>
              </a:rPr>
              <a:t>Food4CE main GOALS:</a:t>
            </a:r>
          </a:p>
          <a:p>
            <a:endParaRPr lang="en-GB">
              <a:solidFill>
                <a:srgbClr val="000000"/>
              </a:solidFill>
              <a:latin typeface="Trebuchet MS"/>
              <a:ea typeface="Trebuchet MS"/>
              <a:cs typeface="Trebuchet MS"/>
            </a:endParaRPr>
          </a:p>
          <a:p>
            <a:pPr marL="285750" indent="-285750">
              <a:buFont typeface="Arial"/>
              <a:buChar char="•"/>
            </a:pPr>
            <a:r>
              <a:rPr lang="en-GB">
                <a:solidFill>
                  <a:srgbClr val="000000"/>
                </a:solidFill>
                <a:latin typeface="Trebuchet MS"/>
                <a:ea typeface="Trebuchet MS"/>
                <a:cs typeface="Trebuchet MS"/>
              </a:rPr>
              <a:t>Strengthening Innovation Capacities Among Central European Alternative Food Networks (AFN)</a:t>
            </a:r>
          </a:p>
          <a:p>
            <a:pPr marL="285750" indent="-285750">
              <a:buFont typeface="Arial"/>
              <a:buChar char="•"/>
            </a:pPr>
            <a:endParaRPr lang="en-GB">
              <a:solidFill>
                <a:srgbClr val="000000"/>
              </a:solidFill>
              <a:latin typeface="Trebuchet MS"/>
              <a:ea typeface="Trebuchet MS"/>
              <a:cs typeface="Trebuchet MS"/>
            </a:endParaRPr>
          </a:p>
          <a:p>
            <a:r>
              <a:rPr lang="en-GB">
                <a:solidFill>
                  <a:srgbClr val="000000"/>
                </a:solidFill>
                <a:latin typeface="Trebuchet MS"/>
                <a:ea typeface="Trebuchet MS"/>
                <a:cs typeface="Trebuchet MS"/>
              </a:rPr>
              <a:t>TO BE ACHIEVED AT THE TRANSNATIONAL LEVEL</a:t>
            </a:r>
          </a:p>
          <a:p>
            <a:endParaRPr lang="en-GB">
              <a:solidFill>
                <a:srgbClr val="000000"/>
              </a:solidFill>
              <a:latin typeface="Trebuchet MS"/>
            </a:endParaRPr>
          </a:p>
          <a:p>
            <a:r>
              <a:rPr lang="en-GB">
                <a:solidFill>
                  <a:srgbClr val="000000"/>
                </a:solidFill>
                <a:latin typeface="Trebuchet MS"/>
              </a:rPr>
              <a:t>LEVERAGING ON KNOW-HOW AND TOOLS DEVELOPED IN FOOD4CE</a:t>
            </a:r>
          </a:p>
          <a:p>
            <a:endParaRPr lang="en-GB">
              <a:solidFill>
                <a:srgbClr val="000000"/>
              </a:solidFill>
              <a:latin typeface="Trebuchet MS"/>
            </a:endParaRPr>
          </a:p>
          <a:p>
            <a:endParaRPr lang="en-GB">
              <a:solidFill>
                <a:srgbClr val="000000"/>
              </a:solidFill>
              <a:latin typeface="Trebuchet MS"/>
            </a:endParaRPr>
          </a:p>
          <a:p>
            <a:pPr algn="ctr"/>
            <a:endParaRPr lang="it-IT">
              <a:solidFill>
                <a:srgbClr val="000000"/>
              </a:solidFill>
              <a:latin typeface="Trebuchet MS"/>
            </a:endParaRPr>
          </a:p>
        </p:txBody>
      </p:sp>
      <p:graphicFrame>
        <p:nvGraphicFramePr>
          <p:cNvPr id="3" name="Diagram 2">
            <a:extLst>
              <a:ext uri="{FF2B5EF4-FFF2-40B4-BE49-F238E27FC236}">
                <a16:creationId xmlns:a16="http://schemas.microsoft.com/office/drawing/2014/main" id="{7953505D-966C-5D33-14D6-E8A10F7E01BC}"/>
              </a:ext>
            </a:extLst>
          </p:cNvPr>
          <p:cNvGraphicFramePr/>
          <p:nvPr>
            <p:extLst>
              <p:ext uri="{D42A27DB-BD31-4B8C-83A1-F6EECF244321}">
                <p14:modId xmlns:p14="http://schemas.microsoft.com/office/powerpoint/2010/main" val="4112104364"/>
              </p:ext>
            </p:extLst>
          </p:nvPr>
        </p:nvGraphicFramePr>
        <p:xfrm>
          <a:off x="2366748"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52453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a:t>Transnational </a:t>
            </a:r>
            <a:r>
              <a:rPr lang="de-AT" err="1"/>
              <a:t>innovation</a:t>
            </a:r>
            <a:r>
              <a:rPr lang="de-AT"/>
              <a:t> hub</a:t>
            </a:r>
          </a:p>
        </p:txBody>
      </p:sp>
      <p:sp>
        <p:nvSpPr>
          <p:cNvPr id="3" name="Textplatzhalter 2"/>
          <p:cNvSpPr>
            <a:spLocks noGrp="1"/>
          </p:cNvSpPr>
          <p:nvPr>
            <p:ph type="body" sz="quarter" idx="10"/>
          </p:nvPr>
        </p:nvSpPr>
        <p:spPr>
          <a:xfrm>
            <a:off x="296864" y="1194237"/>
            <a:ext cx="8562974" cy="1088612"/>
          </a:xfrm>
        </p:spPr>
        <p:txBody>
          <a:bodyPr/>
          <a:lstStyle/>
          <a:p>
            <a:pPr algn="just"/>
            <a:r>
              <a:rPr lang="en-GB" sz="1500"/>
              <a:t>Transnational Innovation Hub supports transnational exchange of knowledge, transfer and/or uptake of new practices, technologies and solutions among Regional Innovation Hubs (in participating countries) and create a unique mutual support network for CE AFNs.</a:t>
            </a:r>
          </a:p>
          <a:p>
            <a:pPr algn="just"/>
            <a:endParaRPr lang="de-AT" sz="1500"/>
          </a:p>
        </p:txBody>
      </p:sp>
      <p:grpSp>
        <p:nvGrpSpPr>
          <p:cNvPr id="22" name="Group 21">
            <a:extLst>
              <a:ext uri="{FF2B5EF4-FFF2-40B4-BE49-F238E27FC236}">
                <a16:creationId xmlns:a16="http://schemas.microsoft.com/office/drawing/2014/main" id="{EEF79496-7EA8-0A5D-86BC-344DE2378DA7}"/>
              </a:ext>
            </a:extLst>
          </p:cNvPr>
          <p:cNvGrpSpPr/>
          <p:nvPr/>
        </p:nvGrpSpPr>
        <p:grpSpPr>
          <a:xfrm>
            <a:off x="284162" y="2142172"/>
            <a:ext cx="8562974" cy="2685232"/>
            <a:chOff x="296864" y="2282849"/>
            <a:chExt cx="8562974" cy="2685232"/>
          </a:xfrm>
        </p:grpSpPr>
        <p:sp>
          <p:nvSpPr>
            <p:cNvPr id="5" name="Oval 4" descr="Transnational Innovation Hub">
              <a:extLst>
                <a:ext uri="{FF2B5EF4-FFF2-40B4-BE49-F238E27FC236}">
                  <a16:creationId xmlns:a16="http://schemas.microsoft.com/office/drawing/2014/main" id="{15056ABC-EF44-FE75-D957-77ECDB2570C1}"/>
                </a:ext>
              </a:extLst>
            </p:cNvPr>
            <p:cNvSpPr/>
            <p:nvPr/>
          </p:nvSpPr>
          <p:spPr>
            <a:xfrm>
              <a:off x="296864" y="2282849"/>
              <a:ext cx="8562974" cy="2685232"/>
            </a:xfrm>
            <a:prstGeom prst="ellipse">
              <a:avLst/>
            </a:prstGeom>
            <a:noFill/>
            <a:ln w="38100">
              <a:solidFill>
                <a:srgbClr val="18BA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 name="Oval 7">
              <a:extLst>
                <a:ext uri="{FF2B5EF4-FFF2-40B4-BE49-F238E27FC236}">
                  <a16:creationId xmlns:a16="http://schemas.microsoft.com/office/drawing/2014/main" id="{B3626FD2-5FFE-CCEE-F55E-A110EA14BD63}"/>
                </a:ext>
              </a:extLst>
            </p:cNvPr>
            <p:cNvSpPr/>
            <p:nvPr/>
          </p:nvSpPr>
          <p:spPr>
            <a:xfrm>
              <a:off x="3999162" y="3052627"/>
              <a:ext cx="1145675" cy="1145675"/>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10" name="Oval 9">
              <a:extLst>
                <a:ext uri="{FF2B5EF4-FFF2-40B4-BE49-F238E27FC236}">
                  <a16:creationId xmlns:a16="http://schemas.microsoft.com/office/drawing/2014/main" id="{6F4DA79B-EA29-E2B3-F0EB-20D8D0BCCCDD}"/>
                </a:ext>
              </a:extLst>
            </p:cNvPr>
            <p:cNvSpPr/>
            <p:nvPr/>
          </p:nvSpPr>
          <p:spPr>
            <a:xfrm>
              <a:off x="5719377" y="3052626"/>
              <a:ext cx="1145675" cy="1145675"/>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11" name="Oval 10">
              <a:extLst>
                <a:ext uri="{FF2B5EF4-FFF2-40B4-BE49-F238E27FC236}">
                  <a16:creationId xmlns:a16="http://schemas.microsoft.com/office/drawing/2014/main" id="{6848A650-A696-45DA-A554-86E4C87DCB0C}"/>
                </a:ext>
              </a:extLst>
            </p:cNvPr>
            <p:cNvSpPr/>
            <p:nvPr/>
          </p:nvSpPr>
          <p:spPr>
            <a:xfrm>
              <a:off x="7439593" y="3052626"/>
              <a:ext cx="1145675" cy="1145675"/>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12" name="Oval 11">
              <a:extLst>
                <a:ext uri="{FF2B5EF4-FFF2-40B4-BE49-F238E27FC236}">
                  <a16:creationId xmlns:a16="http://schemas.microsoft.com/office/drawing/2014/main" id="{6E012381-D07D-0DC4-751D-CD17AE20242E}"/>
                </a:ext>
              </a:extLst>
            </p:cNvPr>
            <p:cNvSpPr/>
            <p:nvPr/>
          </p:nvSpPr>
          <p:spPr>
            <a:xfrm>
              <a:off x="558732" y="3052626"/>
              <a:ext cx="1145675" cy="1145675"/>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13" name="Oval 12">
              <a:extLst>
                <a:ext uri="{FF2B5EF4-FFF2-40B4-BE49-F238E27FC236}">
                  <a16:creationId xmlns:a16="http://schemas.microsoft.com/office/drawing/2014/main" id="{3C72D8BE-73DC-84B6-3E75-76F832B587C8}"/>
                </a:ext>
              </a:extLst>
            </p:cNvPr>
            <p:cNvSpPr/>
            <p:nvPr/>
          </p:nvSpPr>
          <p:spPr>
            <a:xfrm>
              <a:off x="2278947" y="3052625"/>
              <a:ext cx="1145675" cy="1145675"/>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15" name="TextBox 14">
              <a:extLst>
                <a:ext uri="{FF2B5EF4-FFF2-40B4-BE49-F238E27FC236}">
                  <a16:creationId xmlns:a16="http://schemas.microsoft.com/office/drawing/2014/main" id="{161927A8-EC6F-3A71-B79B-AA6174F41DAA}"/>
                </a:ext>
              </a:extLst>
            </p:cNvPr>
            <p:cNvSpPr txBox="1"/>
            <p:nvPr/>
          </p:nvSpPr>
          <p:spPr>
            <a:xfrm>
              <a:off x="666593" y="3095193"/>
              <a:ext cx="929954" cy="1071156"/>
            </a:xfrm>
            <a:prstGeom prst="rect">
              <a:avLst/>
            </a:prstGeom>
            <a:noFill/>
          </p:spPr>
          <p:txBody>
            <a:bodyPr wrap="square" lIns="76794" tIns="108000" rIns="76794" bIns="38397" rtlCol="0" anchor="ctr">
              <a:spAutoFit/>
            </a:bodyPr>
            <a:lstStyle/>
            <a:p>
              <a:pPr algn="ctr"/>
              <a:r>
                <a:rPr lang="en-GB" sz="1200" b="1">
                  <a:solidFill>
                    <a:schemeClr val="bg1"/>
                  </a:solidFill>
                </a:rPr>
                <a:t>Slovenian Innovation Hub </a:t>
              </a:r>
              <a:r>
                <a:rPr lang="en-GB" sz="1200" b="1" err="1">
                  <a:solidFill>
                    <a:schemeClr val="bg1"/>
                  </a:solidFill>
                </a:rPr>
                <a:t>ORbITaLA</a:t>
              </a:r>
              <a:endParaRPr lang="en-GB" sz="1200" b="1">
                <a:solidFill>
                  <a:schemeClr val="bg1"/>
                </a:solidFill>
              </a:endParaRPr>
            </a:p>
            <a:p>
              <a:endParaRPr lang="en-IT" sz="1200" b="1">
                <a:solidFill>
                  <a:schemeClr val="bg1"/>
                </a:solidFill>
                <a:latin typeface="Trebuchet MS" pitchFamily="34" charset="0"/>
                <a:cs typeface="Raleway"/>
              </a:endParaRPr>
            </a:p>
          </p:txBody>
        </p:sp>
        <p:sp>
          <p:nvSpPr>
            <p:cNvPr id="16" name="TextBox 15">
              <a:extLst>
                <a:ext uri="{FF2B5EF4-FFF2-40B4-BE49-F238E27FC236}">
                  <a16:creationId xmlns:a16="http://schemas.microsoft.com/office/drawing/2014/main" id="{1F6D395B-39BB-51CE-CA05-90F9FF2E238E}"/>
                </a:ext>
              </a:extLst>
            </p:cNvPr>
            <p:cNvSpPr txBox="1"/>
            <p:nvPr/>
          </p:nvSpPr>
          <p:spPr>
            <a:xfrm>
              <a:off x="2332877" y="3095192"/>
              <a:ext cx="1037814" cy="1071156"/>
            </a:xfrm>
            <a:prstGeom prst="rect">
              <a:avLst/>
            </a:prstGeom>
            <a:noFill/>
          </p:spPr>
          <p:txBody>
            <a:bodyPr wrap="square" lIns="76794" tIns="108000" rIns="76794" bIns="38397" rtlCol="0" anchor="ctr">
              <a:spAutoFit/>
            </a:bodyPr>
            <a:lstStyle/>
            <a:p>
              <a:pPr algn="ctr"/>
              <a:r>
                <a:rPr lang="en-GB" sz="1200" b="1">
                  <a:solidFill>
                    <a:schemeClr val="bg1"/>
                  </a:solidFill>
                </a:rPr>
                <a:t>Austrian Future Food Connective Innovation Hub</a:t>
              </a:r>
              <a:endParaRPr lang="en-IT" sz="1200" b="1">
                <a:solidFill>
                  <a:schemeClr val="bg1"/>
                </a:solidFill>
                <a:latin typeface="Trebuchet MS" pitchFamily="34" charset="0"/>
                <a:cs typeface="Raleway"/>
              </a:endParaRPr>
            </a:p>
          </p:txBody>
        </p:sp>
        <p:sp>
          <p:nvSpPr>
            <p:cNvPr id="17" name="TextBox 16">
              <a:extLst>
                <a:ext uri="{FF2B5EF4-FFF2-40B4-BE49-F238E27FC236}">
                  <a16:creationId xmlns:a16="http://schemas.microsoft.com/office/drawing/2014/main" id="{51E6A27D-FD17-4585-74E0-A964CFBB3A57}"/>
                </a:ext>
              </a:extLst>
            </p:cNvPr>
            <p:cNvSpPr txBox="1"/>
            <p:nvPr/>
          </p:nvSpPr>
          <p:spPr>
            <a:xfrm>
              <a:off x="4107022" y="3089884"/>
              <a:ext cx="929954" cy="1071156"/>
            </a:xfrm>
            <a:prstGeom prst="rect">
              <a:avLst/>
            </a:prstGeom>
            <a:noFill/>
          </p:spPr>
          <p:txBody>
            <a:bodyPr wrap="square" lIns="76794" tIns="108000" rIns="76794" bIns="38397" rtlCol="0" anchor="ctr">
              <a:spAutoFit/>
            </a:bodyPr>
            <a:lstStyle/>
            <a:p>
              <a:pPr algn="ctr" fontAlgn="base"/>
              <a:r>
                <a:rPr lang="en-GB" sz="1200" b="1">
                  <a:solidFill>
                    <a:schemeClr val="bg1"/>
                  </a:solidFill>
                </a:rPr>
                <a:t>Italian Innovation Hub </a:t>
              </a:r>
              <a:r>
                <a:rPr lang="en-GB" sz="1200" b="1" err="1">
                  <a:solidFill>
                    <a:schemeClr val="bg1"/>
                  </a:solidFill>
                </a:rPr>
                <a:t>Localog</a:t>
              </a:r>
              <a:endParaRPr lang="en-GB" sz="1200" b="1">
                <a:solidFill>
                  <a:schemeClr val="bg1"/>
                </a:solidFill>
              </a:endParaRPr>
            </a:p>
            <a:p>
              <a:pPr algn="ctr"/>
              <a:endParaRPr lang="en-IT" sz="1200" b="1">
                <a:solidFill>
                  <a:schemeClr val="bg1"/>
                </a:solidFill>
                <a:latin typeface="Trebuchet MS" pitchFamily="34" charset="0"/>
                <a:cs typeface="Raleway"/>
              </a:endParaRPr>
            </a:p>
          </p:txBody>
        </p:sp>
        <p:sp>
          <p:nvSpPr>
            <p:cNvPr id="18" name="TextBox 17">
              <a:extLst>
                <a:ext uri="{FF2B5EF4-FFF2-40B4-BE49-F238E27FC236}">
                  <a16:creationId xmlns:a16="http://schemas.microsoft.com/office/drawing/2014/main" id="{11B7DC70-D568-4312-1C61-653D0216DE4F}"/>
                </a:ext>
              </a:extLst>
            </p:cNvPr>
            <p:cNvSpPr txBox="1"/>
            <p:nvPr/>
          </p:nvSpPr>
          <p:spPr>
            <a:xfrm>
              <a:off x="5722559" y="3102184"/>
              <a:ext cx="1145674" cy="886490"/>
            </a:xfrm>
            <a:prstGeom prst="rect">
              <a:avLst/>
            </a:prstGeom>
            <a:noFill/>
          </p:spPr>
          <p:txBody>
            <a:bodyPr wrap="square" lIns="76794" tIns="108000" rIns="76794" bIns="38397" rtlCol="0" anchor="ctr">
              <a:spAutoFit/>
            </a:bodyPr>
            <a:lstStyle/>
            <a:p>
              <a:pPr algn="ctr" fontAlgn="base"/>
              <a:r>
                <a:rPr lang="en-GB" sz="1200" b="1">
                  <a:solidFill>
                    <a:schemeClr val="bg1"/>
                  </a:solidFill>
                </a:rPr>
                <a:t>Hungarian Innovation Hub Food4Health</a:t>
              </a:r>
            </a:p>
          </p:txBody>
        </p:sp>
        <p:sp>
          <p:nvSpPr>
            <p:cNvPr id="19" name="TextBox 18">
              <a:extLst>
                <a:ext uri="{FF2B5EF4-FFF2-40B4-BE49-F238E27FC236}">
                  <a16:creationId xmlns:a16="http://schemas.microsoft.com/office/drawing/2014/main" id="{1936BF43-1E25-8802-B360-F6E0032D8ED9}"/>
                </a:ext>
              </a:extLst>
            </p:cNvPr>
            <p:cNvSpPr txBox="1"/>
            <p:nvPr/>
          </p:nvSpPr>
          <p:spPr>
            <a:xfrm>
              <a:off x="7547453" y="3102184"/>
              <a:ext cx="929954" cy="886490"/>
            </a:xfrm>
            <a:prstGeom prst="rect">
              <a:avLst/>
            </a:prstGeom>
            <a:noFill/>
          </p:spPr>
          <p:txBody>
            <a:bodyPr wrap="square" lIns="76794" tIns="108000" rIns="76794" bIns="38397" rtlCol="0" anchor="ctr">
              <a:spAutoFit/>
            </a:bodyPr>
            <a:lstStyle/>
            <a:p>
              <a:pPr algn="ctr" fontAlgn="base"/>
              <a:r>
                <a:rPr lang="en-GB" sz="1200" b="1">
                  <a:solidFill>
                    <a:schemeClr val="bg1"/>
                  </a:solidFill>
                </a:rPr>
                <a:t>Polish Innovation Hub </a:t>
              </a:r>
            </a:p>
            <a:p>
              <a:pPr algn="ctr" fontAlgn="base"/>
              <a:r>
                <a:rPr lang="en-GB" sz="1200" b="1">
                  <a:solidFill>
                    <a:schemeClr val="bg1"/>
                  </a:solidFill>
                </a:rPr>
                <a:t>PULS</a:t>
              </a:r>
            </a:p>
          </p:txBody>
        </p:sp>
        <p:sp>
          <p:nvSpPr>
            <p:cNvPr id="21" name="Titel 1">
              <a:extLst>
                <a:ext uri="{FF2B5EF4-FFF2-40B4-BE49-F238E27FC236}">
                  <a16:creationId xmlns:a16="http://schemas.microsoft.com/office/drawing/2014/main" id="{560DA94B-F730-2207-041B-3AA61EA31197}"/>
                </a:ext>
              </a:extLst>
            </p:cNvPr>
            <p:cNvSpPr txBox="1">
              <a:spLocks/>
            </p:cNvSpPr>
            <p:nvPr/>
          </p:nvSpPr>
          <p:spPr>
            <a:xfrm>
              <a:off x="1650851" y="2435264"/>
              <a:ext cx="5842296" cy="514505"/>
            </a:xfrm>
            <a:prstGeom prst="rect">
              <a:avLst/>
            </a:prstGeom>
          </p:spPr>
          <p:txBody>
            <a:bodyPr vert="horz" lIns="91440" tIns="45720" rIns="91440" bIns="45720" rtlCol="0" anchor="ctr">
              <a:normAutofit fontScale="97500"/>
            </a:bodyPr>
            <a:lstStyle>
              <a:lvl1pPr marL="216000" algn="l" defTabSz="913878" rtl="0" eaLnBrk="1" latinLnBrk="0" hangingPunct="1">
                <a:spcBef>
                  <a:spcPct val="0"/>
                </a:spcBef>
                <a:buNone/>
                <a:defRPr sz="2800" b="1" kern="1200" cap="all" normalizeH="0" baseline="0">
                  <a:solidFill>
                    <a:schemeClr val="tx1"/>
                  </a:solidFill>
                  <a:latin typeface="Trebuchet MS" pitchFamily="34" charset="0"/>
                  <a:ea typeface="+mj-ea"/>
                  <a:cs typeface="+mj-cs"/>
                </a:defRPr>
              </a:lvl1pPr>
            </a:lstStyle>
            <a:p>
              <a:pPr algn="ctr"/>
              <a:r>
                <a:rPr lang="de-AT" sz="2500">
                  <a:solidFill>
                    <a:srgbClr val="18BAA8"/>
                  </a:solidFill>
                </a:rPr>
                <a:t>Transnational </a:t>
              </a:r>
              <a:r>
                <a:rPr lang="de-AT" sz="2500" err="1">
                  <a:solidFill>
                    <a:srgbClr val="18BAA8"/>
                  </a:solidFill>
                </a:rPr>
                <a:t>innovation</a:t>
              </a:r>
              <a:r>
                <a:rPr lang="de-AT" sz="2500">
                  <a:solidFill>
                    <a:srgbClr val="18BAA8"/>
                  </a:solidFill>
                </a:rPr>
                <a:t> hub</a:t>
              </a:r>
            </a:p>
          </p:txBody>
        </p:sp>
      </p:grpSp>
    </p:spTree>
    <p:extLst>
      <p:ext uri="{BB962C8B-B14F-4D97-AF65-F5344CB8AC3E}">
        <p14:creationId xmlns:p14="http://schemas.microsoft.com/office/powerpoint/2010/main" val="4177427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DC050-F1FA-330F-3785-3F2D0EB1B6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6626B81-B772-4A9D-391A-ABDF3296E730}"/>
              </a:ext>
            </a:extLst>
          </p:cNvPr>
          <p:cNvSpPr>
            <a:spLocks noGrp="1"/>
          </p:cNvSpPr>
          <p:nvPr>
            <p:ph type="title"/>
          </p:nvPr>
        </p:nvSpPr>
        <p:spPr/>
        <p:txBody>
          <a:bodyPr>
            <a:normAutofit fontScale="90000"/>
          </a:bodyPr>
          <a:lstStyle/>
          <a:p>
            <a:r>
              <a:rPr lang="de-AT"/>
              <a:t>Transnational </a:t>
            </a:r>
            <a:r>
              <a:rPr lang="de-AT" err="1"/>
              <a:t>innovation</a:t>
            </a:r>
            <a:r>
              <a:rPr lang="de-AT"/>
              <a:t> hub</a:t>
            </a:r>
          </a:p>
        </p:txBody>
      </p:sp>
      <p:grpSp>
        <p:nvGrpSpPr>
          <p:cNvPr id="26" name="Group 25">
            <a:extLst>
              <a:ext uri="{FF2B5EF4-FFF2-40B4-BE49-F238E27FC236}">
                <a16:creationId xmlns:a16="http://schemas.microsoft.com/office/drawing/2014/main" id="{FA2DBB99-25B7-2E79-5A11-EBE5AA107204}"/>
              </a:ext>
            </a:extLst>
          </p:cNvPr>
          <p:cNvGrpSpPr/>
          <p:nvPr/>
        </p:nvGrpSpPr>
        <p:grpSpPr>
          <a:xfrm>
            <a:off x="1513301" y="689924"/>
            <a:ext cx="6117397" cy="4170292"/>
            <a:chOff x="1213740" y="486604"/>
            <a:chExt cx="6117397" cy="4170292"/>
          </a:xfrm>
        </p:grpSpPr>
        <p:pic>
          <p:nvPicPr>
            <p:cNvPr id="7" name="Picture 6" descr="A map of europe with different states&#10;&#10;AI-generated content may be incorrect.">
              <a:extLst>
                <a:ext uri="{FF2B5EF4-FFF2-40B4-BE49-F238E27FC236}">
                  <a16:creationId xmlns:a16="http://schemas.microsoft.com/office/drawing/2014/main" id="{BB2868B9-B5C2-658D-38A9-7E4D8C043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740" y="486604"/>
              <a:ext cx="6117397" cy="4170292"/>
            </a:xfrm>
            <a:prstGeom prst="rect">
              <a:avLst/>
            </a:prstGeom>
          </p:spPr>
        </p:pic>
        <p:sp>
          <p:nvSpPr>
            <p:cNvPr id="12" name="Oval 11">
              <a:extLst>
                <a:ext uri="{FF2B5EF4-FFF2-40B4-BE49-F238E27FC236}">
                  <a16:creationId xmlns:a16="http://schemas.microsoft.com/office/drawing/2014/main" id="{6E15957F-FF0E-2901-7E2D-8B51CBB72761}"/>
                </a:ext>
              </a:extLst>
            </p:cNvPr>
            <p:cNvSpPr/>
            <p:nvPr/>
          </p:nvSpPr>
          <p:spPr>
            <a:xfrm>
              <a:off x="3738292" y="3606447"/>
              <a:ext cx="302166" cy="302166"/>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20" name="Oval 19">
              <a:extLst>
                <a:ext uri="{FF2B5EF4-FFF2-40B4-BE49-F238E27FC236}">
                  <a16:creationId xmlns:a16="http://schemas.microsoft.com/office/drawing/2014/main" id="{396A4EC5-6FAC-D10A-CAD0-EB427FBF539B}"/>
                </a:ext>
              </a:extLst>
            </p:cNvPr>
            <p:cNvSpPr/>
            <p:nvPr/>
          </p:nvSpPr>
          <p:spPr>
            <a:xfrm>
              <a:off x="4500282" y="3023741"/>
              <a:ext cx="302166" cy="302166"/>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23" name="Oval 22">
              <a:extLst>
                <a:ext uri="{FF2B5EF4-FFF2-40B4-BE49-F238E27FC236}">
                  <a16:creationId xmlns:a16="http://schemas.microsoft.com/office/drawing/2014/main" id="{8B881F92-4437-9CB8-34B7-1FD45EF84377}"/>
                </a:ext>
              </a:extLst>
            </p:cNvPr>
            <p:cNvSpPr/>
            <p:nvPr/>
          </p:nvSpPr>
          <p:spPr>
            <a:xfrm>
              <a:off x="5136776" y="2647224"/>
              <a:ext cx="302166" cy="302166"/>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24" name="Oval 23">
              <a:extLst>
                <a:ext uri="{FF2B5EF4-FFF2-40B4-BE49-F238E27FC236}">
                  <a16:creationId xmlns:a16="http://schemas.microsoft.com/office/drawing/2014/main" id="{092C6F90-5EB7-1B49-0878-F3CCC2717070}"/>
                </a:ext>
              </a:extLst>
            </p:cNvPr>
            <p:cNvSpPr/>
            <p:nvPr/>
          </p:nvSpPr>
          <p:spPr>
            <a:xfrm>
              <a:off x="4572000" y="2487178"/>
              <a:ext cx="302166" cy="302166"/>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sp>
          <p:nvSpPr>
            <p:cNvPr id="25" name="Oval 24">
              <a:extLst>
                <a:ext uri="{FF2B5EF4-FFF2-40B4-BE49-F238E27FC236}">
                  <a16:creationId xmlns:a16="http://schemas.microsoft.com/office/drawing/2014/main" id="{A2914F31-69D4-BCEC-E967-B6E636699FDF}"/>
                </a:ext>
              </a:extLst>
            </p:cNvPr>
            <p:cNvSpPr/>
            <p:nvPr/>
          </p:nvSpPr>
          <p:spPr>
            <a:xfrm>
              <a:off x="4651365" y="1301923"/>
              <a:ext cx="302166" cy="302166"/>
            </a:xfrm>
            <a:prstGeom prst="ellipse">
              <a:avLst/>
            </a:prstGeom>
            <a:solidFill>
              <a:srgbClr val="18BA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solidFill>
                  <a:schemeClr val="bg1"/>
                </a:solidFill>
              </a:endParaRPr>
            </a:p>
          </p:txBody>
        </p:sp>
      </p:grpSp>
    </p:spTree>
    <p:extLst>
      <p:ext uri="{BB962C8B-B14F-4D97-AF65-F5344CB8AC3E}">
        <p14:creationId xmlns:p14="http://schemas.microsoft.com/office/powerpoint/2010/main" val="23943453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en-US"/>
              <a:t>TRANSNATIONAL INNOVATION HUB</a:t>
            </a:r>
          </a:p>
        </p:txBody>
      </p:sp>
      <p:sp>
        <p:nvSpPr>
          <p:cNvPr id="6" name="Textplatzhalter 5"/>
          <p:cNvSpPr>
            <a:spLocks noGrp="1"/>
          </p:cNvSpPr>
          <p:nvPr>
            <p:ph type="body" sz="quarter" idx="10"/>
          </p:nvPr>
        </p:nvSpPr>
        <p:spPr>
          <a:xfrm>
            <a:off x="296865" y="1564456"/>
            <a:ext cx="8434186" cy="2408274"/>
          </a:xfrm>
        </p:spPr>
        <p:txBody>
          <a:bodyPr vert="horz" wrap="square" lIns="0" tIns="0" rIns="0" bIns="0" rtlCol="0" anchor="t">
            <a:noAutofit/>
          </a:bodyPr>
          <a:lstStyle/>
          <a:p>
            <a:pPr marL="285750" lvl="0" indent="-285750">
              <a:buFont typeface="Arial" panose="020B0604020202020204" pitchFamily="34" charset="0"/>
              <a:buChar char="•"/>
            </a:pPr>
            <a:r>
              <a:rPr lang="en-IT" sz="1350" b="1" u="sng">
                <a:latin typeface="Trebuchet MS"/>
              </a:rPr>
              <a:t>Sustainable and Cooperative Logistics</a:t>
            </a:r>
            <a:r>
              <a:rPr lang="en-IT" sz="1350" b="1">
                <a:latin typeface="Trebuchet MS"/>
              </a:rPr>
              <a:t>: </a:t>
            </a:r>
            <a:r>
              <a:rPr lang="en-IT" sz="1350">
                <a:latin typeface="Trebuchet MS"/>
              </a:rPr>
              <a:t>Pooling deliveries, optimizing routes, and using eco-friendly vehicles to cut costs and emissions. Sharing warehousing and improving last-mile delivery solutions for efficiency and sustainability.</a:t>
            </a:r>
          </a:p>
          <a:p>
            <a:pPr marL="285750" lvl="0" indent="-285750">
              <a:buFont typeface="Arial" panose="020B0604020202020204" pitchFamily="34" charset="0"/>
              <a:buChar char="•"/>
            </a:pPr>
            <a:r>
              <a:rPr lang="en-IT" sz="1350" b="1" u="sng">
                <a:latin typeface="Trebuchet MS"/>
              </a:rPr>
              <a:t>Digitalization and Automation</a:t>
            </a:r>
            <a:r>
              <a:rPr lang="en-IT" sz="1350" b="1">
                <a:latin typeface="Trebuchet MS"/>
              </a:rPr>
              <a:t>:</a:t>
            </a:r>
            <a:r>
              <a:rPr lang="en-IT" sz="1350">
                <a:latin typeface="Trebuchet MS"/>
              </a:rPr>
              <a:t> Implementing digital platforms for contracting and invoicing, leveraging data-driven logistics. Using robotics for packaging and warehousing to boost productivity and reduce manual workload.</a:t>
            </a:r>
          </a:p>
          <a:p>
            <a:pPr marL="285750" lvl="0" indent="-285750">
              <a:buFont typeface="Arial" panose="020B0604020202020204" pitchFamily="34" charset="0"/>
              <a:buChar char="•"/>
            </a:pPr>
            <a:r>
              <a:rPr lang="en-IT" sz="1350" b="1" u="sng">
                <a:latin typeface="Trebuchet MS"/>
              </a:rPr>
              <a:t>Knowledge and Policy Support</a:t>
            </a:r>
            <a:r>
              <a:rPr lang="en-IT" sz="1350" b="1">
                <a:latin typeface="Trebuchet MS"/>
              </a:rPr>
              <a:t>:</a:t>
            </a:r>
            <a:r>
              <a:rPr lang="en-IT" sz="1350">
                <a:latin typeface="Trebuchet MS"/>
              </a:rPr>
              <a:t> Gathering best practices and developing policy recommendations aligned with EU Green Deal goals. Supporting integration of long-distance distribution with local alternative food networks (AFNs).</a:t>
            </a:r>
          </a:p>
          <a:p>
            <a:pPr marL="285750" lvl="0" indent="-285750">
              <a:buFont typeface="Arial" panose="020B0604020202020204" pitchFamily="34" charset="0"/>
              <a:buChar char="•"/>
            </a:pPr>
            <a:r>
              <a:rPr lang="en-IT" sz="1350" b="1" u="sng">
                <a:latin typeface="Trebuchet MS"/>
              </a:rPr>
              <a:t>Matchmaking and Networking</a:t>
            </a:r>
            <a:r>
              <a:rPr lang="en-IT" sz="1350" b="1">
                <a:latin typeface="Trebuchet MS"/>
              </a:rPr>
              <a:t>:</a:t>
            </a:r>
            <a:r>
              <a:rPr lang="en-IT" sz="1350">
                <a:latin typeface="Trebuchet MS"/>
              </a:rPr>
              <a:t> Connecting alternative food networks, SMEs, logistics providers, policymakers, and researchers across Central Europe to foster collaboration and innovation.</a:t>
            </a:r>
          </a:p>
          <a:p>
            <a:pPr marL="285750" lvl="0" indent="-285750">
              <a:buFont typeface="Arial" panose="020B0604020202020204" pitchFamily="34" charset="0"/>
              <a:buChar char="•"/>
            </a:pPr>
            <a:r>
              <a:rPr lang="en-IT" sz="1350" b="1" u="sng">
                <a:latin typeface="Trebuchet MS"/>
              </a:rPr>
              <a:t>Capacity Building</a:t>
            </a:r>
            <a:r>
              <a:rPr lang="en-IT" sz="1350" b="1">
                <a:latin typeface="Trebuchet MS"/>
              </a:rPr>
              <a:t>:</a:t>
            </a:r>
            <a:r>
              <a:rPr lang="en-IT" sz="1350">
                <a:latin typeface="Trebuchet MS"/>
              </a:rPr>
              <a:t> Offering training programs, co-creation workshops, and living labs to test and implement new logistics and food system solutions.</a:t>
            </a:r>
          </a:p>
        </p:txBody>
      </p:sp>
      <p:sp>
        <p:nvSpPr>
          <p:cNvPr id="7" name="Textplatzhalter 6"/>
          <p:cNvSpPr>
            <a:spLocks noGrp="1"/>
          </p:cNvSpPr>
          <p:nvPr>
            <p:ph type="body" sz="quarter" idx="13"/>
          </p:nvPr>
        </p:nvSpPr>
        <p:spPr/>
        <p:txBody>
          <a:bodyPr/>
          <a:lstStyle/>
          <a:p>
            <a:r>
              <a:rPr lang="en-US"/>
              <a:t>Main topics to be addressed</a:t>
            </a:r>
          </a:p>
        </p:txBody>
      </p:sp>
    </p:spTree>
    <p:extLst>
      <p:ext uri="{BB962C8B-B14F-4D97-AF65-F5344CB8AC3E}">
        <p14:creationId xmlns:p14="http://schemas.microsoft.com/office/powerpoint/2010/main" val="172237972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5FEFB-517A-0026-F147-84591783B0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D5F4DC-E846-6C54-30CC-F47788A04724}"/>
              </a:ext>
            </a:extLst>
          </p:cNvPr>
          <p:cNvSpPr>
            <a:spLocks noGrp="1"/>
          </p:cNvSpPr>
          <p:nvPr>
            <p:ph type="title"/>
          </p:nvPr>
        </p:nvSpPr>
        <p:spPr/>
        <p:txBody>
          <a:bodyPr>
            <a:normAutofit fontScale="90000"/>
          </a:bodyPr>
          <a:lstStyle/>
          <a:p>
            <a:r>
              <a:rPr lang="de-AT"/>
              <a:t>TIH: THE ACTORS TO BE INVOLVED</a:t>
            </a:r>
          </a:p>
        </p:txBody>
      </p:sp>
      <p:sp>
        <p:nvSpPr>
          <p:cNvPr id="3" name="Textplatzhalter 2">
            <a:extLst>
              <a:ext uri="{FF2B5EF4-FFF2-40B4-BE49-F238E27FC236}">
                <a16:creationId xmlns:a16="http://schemas.microsoft.com/office/drawing/2014/main" id="{9440AED0-5E7D-0F41-1B30-26F76EB4F0B1}"/>
              </a:ext>
            </a:extLst>
          </p:cNvPr>
          <p:cNvSpPr>
            <a:spLocks noGrp="1"/>
          </p:cNvSpPr>
          <p:nvPr>
            <p:ph type="body" sz="quarter" idx="10"/>
          </p:nvPr>
        </p:nvSpPr>
        <p:spPr>
          <a:xfrm>
            <a:off x="296864" y="1194237"/>
            <a:ext cx="8562974" cy="810833"/>
          </a:xfrm>
        </p:spPr>
        <p:txBody>
          <a:bodyPr/>
          <a:lstStyle/>
          <a:p>
            <a:pPr algn="just"/>
            <a:r>
              <a:rPr lang="en-GB" sz="1500"/>
              <a:t>Recalling that TIH supports transnational exchange of knowledge, transfer and/or uptake of new practices, technologies and solutions among Regional Innovation Hubs (in participating countries) and create a unique mutual support network for CE AFNs.</a:t>
            </a:r>
          </a:p>
        </p:txBody>
      </p:sp>
      <p:grpSp>
        <p:nvGrpSpPr>
          <p:cNvPr id="9" name="Group 8">
            <a:extLst>
              <a:ext uri="{FF2B5EF4-FFF2-40B4-BE49-F238E27FC236}">
                <a16:creationId xmlns:a16="http://schemas.microsoft.com/office/drawing/2014/main" id="{E121C001-0A45-20C6-36C2-4AD4B2F8894C}"/>
              </a:ext>
            </a:extLst>
          </p:cNvPr>
          <p:cNvGrpSpPr/>
          <p:nvPr/>
        </p:nvGrpSpPr>
        <p:grpSpPr>
          <a:xfrm>
            <a:off x="1444752" y="1917263"/>
            <a:ext cx="6254496" cy="4064000"/>
            <a:chOff x="1658112" y="1917263"/>
            <a:chExt cx="6254496" cy="4064000"/>
          </a:xfrm>
        </p:grpSpPr>
        <p:graphicFrame>
          <p:nvGraphicFramePr>
            <p:cNvPr id="6" name="Diagram 5">
              <a:extLst>
                <a:ext uri="{FF2B5EF4-FFF2-40B4-BE49-F238E27FC236}">
                  <a16:creationId xmlns:a16="http://schemas.microsoft.com/office/drawing/2014/main" id="{762A42BC-5956-C5B5-8FC6-3C5C676C996D}"/>
                </a:ext>
              </a:extLst>
            </p:cNvPr>
            <p:cNvGraphicFramePr/>
            <p:nvPr>
              <p:extLst>
                <p:ext uri="{D42A27DB-BD31-4B8C-83A1-F6EECF244321}">
                  <p14:modId xmlns:p14="http://schemas.microsoft.com/office/powerpoint/2010/main" val="284810872"/>
                </p:ext>
              </p:extLst>
            </p:nvPr>
          </p:nvGraphicFramePr>
          <p:xfrm>
            <a:off x="1658112" y="19172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3D86F8EE-BB0C-86F0-FD25-883620666579}"/>
                </a:ext>
              </a:extLst>
            </p:cNvPr>
            <p:cNvSpPr/>
            <p:nvPr/>
          </p:nvSpPr>
          <p:spPr>
            <a:xfrm>
              <a:off x="1816608" y="4692338"/>
              <a:ext cx="6096000" cy="11590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grpSp>
    </p:spTree>
    <p:extLst>
      <p:ext uri="{BB962C8B-B14F-4D97-AF65-F5344CB8AC3E}">
        <p14:creationId xmlns:p14="http://schemas.microsoft.com/office/powerpoint/2010/main" val="30341492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3">
            <a:extLst>
              <a:ext uri="{FF2B5EF4-FFF2-40B4-BE49-F238E27FC236}">
                <a16:creationId xmlns:a16="http://schemas.microsoft.com/office/drawing/2014/main" id="{8F8476C8-18F4-B98B-265A-330F8B7075A0}"/>
              </a:ext>
            </a:extLst>
          </p:cNvPr>
          <p:cNvSpPr txBox="1">
            <a:spLocks/>
          </p:cNvSpPr>
          <p:nvPr/>
        </p:nvSpPr>
        <p:spPr>
          <a:xfrm>
            <a:off x="917862" y="111920"/>
            <a:ext cx="6998239" cy="514505"/>
          </a:xfrm>
          <a:prstGeom prst="rect">
            <a:avLst/>
          </a:prstGeom>
        </p:spPr>
        <p:txBody>
          <a:bodyPr vert="horz" lIns="0" tIns="0" rIns="0" bIns="0" rtlCol="0" anchor="ctr">
            <a:normAutofit/>
          </a:bodyPr>
          <a:lstStyle>
            <a:lvl1pPr marL="216000" algn="ctr" defTabSz="913878" rtl="0" eaLnBrk="1" latinLnBrk="0" hangingPunct="1">
              <a:spcBef>
                <a:spcPct val="0"/>
              </a:spcBef>
              <a:buNone/>
              <a:defRPr sz="2800" b="1" kern="1200" cap="all" normalizeH="0" baseline="0">
                <a:solidFill>
                  <a:schemeClr val="bg2"/>
                </a:solidFill>
                <a:latin typeface="Trebuchet MS" pitchFamily="34" charset="0"/>
                <a:ea typeface="+mj-ea"/>
                <a:cs typeface="+mj-cs"/>
              </a:defRPr>
            </a:lvl1pPr>
          </a:lstStyle>
          <a:p>
            <a:r>
              <a:rPr lang="en-GB">
                <a:solidFill>
                  <a:schemeClr val="accent3"/>
                </a:solidFill>
              </a:rPr>
              <a:t>TIH Timeline</a:t>
            </a:r>
          </a:p>
        </p:txBody>
      </p:sp>
      <p:sp>
        <p:nvSpPr>
          <p:cNvPr id="9" name="Textplatzhalter 2">
            <a:extLst>
              <a:ext uri="{FF2B5EF4-FFF2-40B4-BE49-F238E27FC236}">
                <a16:creationId xmlns:a16="http://schemas.microsoft.com/office/drawing/2014/main" id="{23FD5AD6-0DFE-BEA6-E800-915D9370FF51}"/>
              </a:ext>
            </a:extLst>
          </p:cNvPr>
          <p:cNvSpPr txBox="1">
            <a:spLocks/>
          </p:cNvSpPr>
          <p:nvPr/>
        </p:nvSpPr>
        <p:spPr>
          <a:xfrm>
            <a:off x="4572000" y="1225726"/>
            <a:ext cx="3924268" cy="948140"/>
          </a:xfrm>
          <a:prstGeom prst="rect">
            <a:avLst/>
          </a:prstGeom>
        </p:spPr>
        <p:txBody>
          <a:bodyPr wrap="square" lIns="0" tIns="0" rIns="0" bIns="0">
            <a:noAutofit/>
          </a:bodyPr>
          <a:lstStyle>
            <a:lvl1pPr marL="0" indent="0" algn="l" defTabSz="913878" rtl="0" eaLnBrk="1" latinLnBrk="0" hangingPunct="1">
              <a:spcBef>
                <a:spcPct val="20000"/>
              </a:spcBef>
              <a:buClr>
                <a:schemeClr val="bg2"/>
              </a:buClr>
              <a:buSzPct val="80000"/>
              <a:buFontTx/>
              <a:buNone/>
              <a:defRPr sz="1800" kern="120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solidFill>
                  <a:schemeClr val="bg1">
                    <a:lumMod val="65000"/>
                  </a:schemeClr>
                </a:solidFill>
              </a:rPr>
              <a:t>To launch the Transnational Innovation Hub, a </a:t>
            </a:r>
            <a:r>
              <a:rPr lang="en-GB" err="1">
                <a:solidFill>
                  <a:schemeClr val="bg1">
                    <a:lumMod val="65000"/>
                  </a:schemeClr>
                </a:solidFill>
              </a:rPr>
              <a:t>KoM</a:t>
            </a:r>
            <a:r>
              <a:rPr lang="en-GB">
                <a:solidFill>
                  <a:schemeClr val="bg1">
                    <a:lumMod val="65000"/>
                  </a:schemeClr>
                </a:solidFill>
              </a:rPr>
              <a:t> has been held on 19</a:t>
            </a:r>
            <a:r>
              <a:rPr lang="en-GB" baseline="30000">
                <a:solidFill>
                  <a:schemeClr val="bg1">
                    <a:lumMod val="65000"/>
                  </a:schemeClr>
                </a:solidFill>
              </a:rPr>
              <a:t>th</a:t>
            </a:r>
            <a:r>
              <a:rPr lang="en-GB">
                <a:solidFill>
                  <a:schemeClr val="bg1">
                    <a:lumMod val="65000"/>
                  </a:schemeClr>
                </a:solidFill>
              </a:rPr>
              <a:t> November 2025.</a:t>
            </a:r>
          </a:p>
        </p:txBody>
      </p:sp>
      <p:sp>
        <p:nvSpPr>
          <p:cNvPr id="10" name="Textplatzhalter 2">
            <a:extLst>
              <a:ext uri="{FF2B5EF4-FFF2-40B4-BE49-F238E27FC236}">
                <a16:creationId xmlns:a16="http://schemas.microsoft.com/office/drawing/2014/main" id="{B0BBD795-046D-CC12-41C1-7A967C81A2C7}"/>
              </a:ext>
            </a:extLst>
          </p:cNvPr>
          <p:cNvSpPr txBox="1">
            <a:spLocks/>
          </p:cNvSpPr>
          <p:nvPr/>
        </p:nvSpPr>
        <p:spPr>
          <a:xfrm>
            <a:off x="4572000" y="664757"/>
            <a:ext cx="3924267" cy="563043"/>
          </a:xfrm>
          <a:prstGeom prst="rect">
            <a:avLst/>
          </a:prstGeom>
        </p:spPr>
        <p:txBody>
          <a:bodyPr wrap="square" lIns="0" tIns="0" rIns="0" bIns="0" anchor="b">
            <a:noAutofit/>
          </a:bodyPr>
          <a:lstStyle>
            <a:lvl1pPr marL="0" indent="0" algn="l" defTabSz="913878" rtl="0" eaLnBrk="1" latinLnBrk="0" hangingPunct="1">
              <a:lnSpc>
                <a:spcPts val="2500"/>
              </a:lnSpc>
              <a:spcBef>
                <a:spcPct val="20000"/>
              </a:spcBef>
              <a:buClr>
                <a:schemeClr val="bg2"/>
              </a:buClr>
              <a:buSzPct val="80000"/>
              <a:buFontTx/>
              <a:buNone/>
              <a:defRPr sz="2800" kern="1200">
                <a:solidFill>
                  <a:schemeClr val="bg2"/>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a:solidFill>
                  <a:schemeClr val="bg2">
                    <a:lumMod val="60000"/>
                    <a:lumOff val="40000"/>
                  </a:schemeClr>
                </a:solidFill>
              </a:rPr>
              <a:t>Kick-off meeting</a:t>
            </a:r>
          </a:p>
        </p:txBody>
      </p:sp>
      <p:sp>
        <p:nvSpPr>
          <p:cNvPr id="11" name="Textplatzhalter 2">
            <a:extLst>
              <a:ext uri="{FF2B5EF4-FFF2-40B4-BE49-F238E27FC236}">
                <a16:creationId xmlns:a16="http://schemas.microsoft.com/office/drawing/2014/main" id="{FCD658F5-8250-FEAA-6D6C-D3DE20A7CD99}"/>
              </a:ext>
            </a:extLst>
          </p:cNvPr>
          <p:cNvSpPr txBox="1">
            <a:spLocks/>
          </p:cNvSpPr>
          <p:nvPr/>
        </p:nvSpPr>
        <p:spPr>
          <a:xfrm>
            <a:off x="4572000" y="3134204"/>
            <a:ext cx="4564300" cy="879849"/>
          </a:xfrm>
          <a:prstGeom prst="rect">
            <a:avLst/>
          </a:prstGeom>
        </p:spPr>
        <p:txBody>
          <a:bodyPr wrap="square" lIns="0" tIns="0" rIns="0" bIns="0" anchor="t">
            <a:noAutofit/>
          </a:bodyPr>
          <a:lstStyle>
            <a:lvl1pPr marL="0" indent="0" algn="r" defTabSz="913878" rtl="0" eaLnBrk="1" latinLnBrk="0" hangingPunct="1">
              <a:spcBef>
                <a:spcPct val="20000"/>
              </a:spcBef>
              <a:buClr>
                <a:schemeClr val="bg2"/>
              </a:buClr>
              <a:buSzPct val="80000"/>
              <a:buFontTx/>
              <a:buNone/>
              <a:defRPr sz="1800" kern="120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dirty="0">
                <a:latin typeface="Trebuchet MS"/>
              </a:rPr>
              <a:t>To be held in February 2026, to exchange knowledge about the topic of </a:t>
            </a:r>
            <a:r>
              <a:rPr lang="en-GB" b="1" dirty="0">
                <a:latin typeface="Trebuchet MS"/>
              </a:rPr>
              <a:t>Last Mile Delivery</a:t>
            </a:r>
            <a:r>
              <a:rPr lang="en-GB" dirty="0">
                <a:latin typeface="Trebuchet MS"/>
              </a:rPr>
              <a:t>.</a:t>
            </a:r>
          </a:p>
        </p:txBody>
      </p:sp>
      <p:sp>
        <p:nvSpPr>
          <p:cNvPr id="12" name="Textplatzhalter 2">
            <a:extLst>
              <a:ext uri="{FF2B5EF4-FFF2-40B4-BE49-F238E27FC236}">
                <a16:creationId xmlns:a16="http://schemas.microsoft.com/office/drawing/2014/main" id="{00079A11-8667-A755-3BA9-9480B1798789}"/>
              </a:ext>
            </a:extLst>
          </p:cNvPr>
          <p:cNvSpPr txBox="1">
            <a:spLocks/>
          </p:cNvSpPr>
          <p:nvPr/>
        </p:nvSpPr>
        <p:spPr>
          <a:xfrm>
            <a:off x="4572000" y="2559024"/>
            <a:ext cx="3924267" cy="563043"/>
          </a:xfrm>
          <a:prstGeom prst="rect">
            <a:avLst/>
          </a:prstGeom>
        </p:spPr>
        <p:txBody>
          <a:bodyPr wrap="square" lIns="0" tIns="0" rIns="0" bIns="0" anchor="b">
            <a:noAutofit/>
          </a:bodyPr>
          <a:lstStyle>
            <a:lvl1pPr marL="0" indent="0" algn="r" defTabSz="913878" rtl="0" eaLnBrk="1" latinLnBrk="0" hangingPunct="1">
              <a:lnSpc>
                <a:spcPts val="2500"/>
              </a:lnSpc>
              <a:spcBef>
                <a:spcPct val="20000"/>
              </a:spcBef>
              <a:buClr>
                <a:schemeClr val="bg2"/>
              </a:buClr>
              <a:buSzPct val="80000"/>
              <a:buFontTx/>
              <a:buNone/>
              <a:defRPr sz="2800" kern="1200">
                <a:solidFill>
                  <a:schemeClr val="bg2"/>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a:t>3</a:t>
            </a:r>
            <a:r>
              <a:rPr lang="en-GB" baseline="30000"/>
              <a:t>rd</a:t>
            </a:r>
            <a:r>
              <a:rPr lang="en-GB"/>
              <a:t> TIH meeting</a:t>
            </a:r>
          </a:p>
        </p:txBody>
      </p:sp>
      <p:sp>
        <p:nvSpPr>
          <p:cNvPr id="13" name="Textplatzhalter 2">
            <a:extLst>
              <a:ext uri="{FF2B5EF4-FFF2-40B4-BE49-F238E27FC236}">
                <a16:creationId xmlns:a16="http://schemas.microsoft.com/office/drawing/2014/main" id="{AAA78C29-0319-88DB-9F0D-80C32A98D759}"/>
              </a:ext>
            </a:extLst>
          </p:cNvPr>
          <p:cNvSpPr txBox="1">
            <a:spLocks/>
          </p:cNvSpPr>
          <p:nvPr/>
        </p:nvSpPr>
        <p:spPr>
          <a:xfrm>
            <a:off x="161702" y="2250649"/>
            <a:ext cx="4103640" cy="828987"/>
          </a:xfrm>
          <a:prstGeom prst="rect">
            <a:avLst/>
          </a:prstGeom>
        </p:spPr>
        <p:txBody>
          <a:bodyPr wrap="square" lIns="0" tIns="0" rIns="0" bIns="0">
            <a:noAutofit/>
          </a:bodyPr>
          <a:lstStyle>
            <a:lvl1pPr marL="0" indent="0" algn="l" defTabSz="913878" rtl="0" eaLnBrk="1" latinLnBrk="0" hangingPunct="1">
              <a:spcBef>
                <a:spcPct val="20000"/>
              </a:spcBef>
              <a:buClr>
                <a:schemeClr val="bg2"/>
              </a:buClr>
              <a:buSzPct val="80000"/>
              <a:buFontTx/>
              <a:buNone/>
              <a:defRPr sz="1800" kern="120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a:t>held on 19</a:t>
            </a:r>
            <a:r>
              <a:rPr lang="en-GB" baseline="30000"/>
              <a:t>th</a:t>
            </a:r>
            <a:r>
              <a:rPr lang="en-GB"/>
              <a:t> January 2026 to exchange knowledge about the topic of </a:t>
            </a:r>
            <a:r>
              <a:rPr lang="en-GB" b="1"/>
              <a:t>Digitalization</a:t>
            </a:r>
            <a:r>
              <a:rPr lang="en-GB"/>
              <a:t>.</a:t>
            </a:r>
          </a:p>
        </p:txBody>
      </p:sp>
      <p:sp>
        <p:nvSpPr>
          <p:cNvPr id="14" name="Textplatzhalter 2">
            <a:extLst>
              <a:ext uri="{FF2B5EF4-FFF2-40B4-BE49-F238E27FC236}">
                <a16:creationId xmlns:a16="http://schemas.microsoft.com/office/drawing/2014/main" id="{E79FEEE9-A3DA-46DB-7834-DA00113330A4}"/>
              </a:ext>
            </a:extLst>
          </p:cNvPr>
          <p:cNvSpPr txBox="1">
            <a:spLocks/>
          </p:cNvSpPr>
          <p:nvPr/>
        </p:nvSpPr>
        <p:spPr>
          <a:xfrm>
            <a:off x="341075" y="1683498"/>
            <a:ext cx="3924267" cy="563043"/>
          </a:xfrm>
          <a:prstGeom prst="rect">
            <a:avLst/>
          </a:prstGeom>
        </p:spPr>
        <p:txBody>
          <a:bodyPr wrap="square" lIns="0" tIns="0" rIns="0" bIns="0" anchor="b">
            <a:noAutofit/>
          </a:bodyPr>
          <a:lstStyle>
            <a:lvl1pPr marL="0" indent="0" algn="l" defTabSz="913878" rtl="0" eaLnBrk="1" latinLnBrk="0" hangingPunct="1">
              <a:lnSpc>
                <a:spcPts val="2500"/>
              </a:lnSpc>
              <a:spcBef>
                <a:spcPct val="20000"/>
              </a:spcBef>
              <a:buClr>
                <a:schemeClr val="bg2"/>
              </a:buClr>
              <a:buSzPct val="80000"/>
              <a:buFontTx/>
              <a:buNone/>
              <a:defRPr sz="2800" kern="1200">
                <a:solidFill>
                  <a:schemeClr val="bg2"/>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a:t>2</a:t>
            </a:r>
            <a:r>
              <a:rPr lang="en-GB" baseline="30000"/>
              <a:t>nd</a:t>
            </a:r>
            <a:r>
              <a:rPr lang="en-GB"/>
              <a:t> TIH meeting</a:t>
            </a:r>
          </a:p>
        </p:txBody>
      </p:sp>
      <p:sp>
        <p:nvSpPr>
          <p:cNvPr id="6" name="Textplatzhalter 2">
            <a:extLst>
              <a:ext uri="{FF2B5EF4-FFF2-40B4-BE49-F238E27FC236}">
                <a16:creationId xmlns:a16="http://schemas.microsoft.com/office/drawing/2014/main" id="{E1EDC6EA-4169-224F-7883-EE372AA0B2CC}"/>
              </a:ext>
            </a:extLst>
          </p:cNvPr>
          <p:cNvSpPr txBox="1">
            <a:spLocks/>
          </p:cNvSpPr>
          <p:nvPr/>
        </p:nvSpPr>
        <p:spPr>
          <a:xfrm>
            <a:off x="161702" y="4297490"/>
            <a:ext cx="4103640" cy="300396"/>
          </a:xfrm>
          <a:prstGeom prst="rect">
            <a:avLst/>
          </a:prstGeom>
        </p:spPr>
        <p:txBody>
          <a:bodyPr wrap="square" lIns="0" tIns="0" rIns="0" bIns="0">
            <a:noAutofit/>
          </a:bodyPr>
          <a:lstStyle>
            <a:lvl1pPr marL="0" indent="0" algn="l" defTabSz="913878" rtl="0" eaLnBrk="1" latinLnBrk="0" hangingPunct="1">
              <a:spcBef>
                <a:spcPct val="20000"/>
              </a:spcBef>
              <a:buClr>
                <a:schemeClr val="bg2"/>
              </a:buClr>
              <a:buSzPct val="80000"/>
              <a:buFontTx/>
              <a:buNone/>
              <a:defRPr sz="1800" kern="1200">
                <a:solidFill>
                  <a:schemeClr val="tx1"/>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a:t>Beyond Food4CE Project lifetime</a:t>
            </a:r>
          </a:p>
          <a:p>
            <a:pPr algn="r"/>
            <a:r>
              <a:rPr lang="en-GB"/>
              <a:t>TIH will be kept alive.</a:t>
            </a:r>
          </a:p>
        </p:txBody>
      </p:sp>
      <p:sp>
        <p:nvSpPr>
          <p:cNvPr id="7" name="Textplatzhalter 2">
            <a:extLst>
              <a:ext uri="{FF2B5EF4-FFF2-40B4-BE49-F238E27FC236}">
                <a16:creationId xmlns:a16="http://schemas.microsoft.com/office/drawing/2014/main" id="{79E3E9D3-B9CF-05A1-42B3-9546D33F1EB4}"/>
              </a:ext>
            </a:extLst>
          </p:cNvPr>
          <p:cNvSpPr txBox="1">
            <a:spLocks/>
          </p:cNvSpPr>
          <p:nvPr/>
        </p:nvSpPr>
        <p:spPr>
          <a:xfrm>
            <a:off x="341075" y="3730338"/>
            <a:ext cx="3924267" cy="563043"/>
          </a:xfrm>
          <a:prstGeom prst="rect">
            <a:avLst/>
          </a:prstGeom>
        </p:spPr>
        <p:txBody>
          <a:bodyPr wrap="square" lIns="0" tIns="0" rIns="0" bIns="0" anchor="b">
            <a:noAutofit/>
          </a:bodyPr>
          <a:lstStyle>
            <a:lvl1pPr marL="0" indent="0" algn="l" defTabSz="913878" rtl="0" eaLnBrk="1" latinLnBrk="0" hangingPunct="1">
              <a:lnSpc>
                <a:spcPts val="2500"/>
              </a:lnSpc>
              <a:spcBef>
                <a:spcPct val="20000"/>
              </a:spcBef>
              <a:buClr>
                <a:schemeClr val="bg2"/>
              </a:buClr>
              <a:buSzPct val="80000"/>
              <a:buFontTx/>
              <a:buNone/>
              <a:defRPr sz="2800" kern="1200">
                <a:solidFill>
                  <a:schemeClr val="bg2"/>
                </a:solidFill>
                <a:latin typeface="Trebuchet MS" pitchFamily="34" charset="0"/>
                <a:ea typeface="+mn-ea"/>
                <a:cs typeface="+mn-cs"/>
              </a:defRPr>
            </a:lvl1pPr>
            <a:lvl2pPr marL="742527" indent="-285588" algn="l" defTabSz="913878" rtl="0" eaLnBrk="1" latinLnBrk="0" hangingPunct="1">
              <a:spcBef>
                <a:spcPct val="20000"/>
              </a:spcBef>
              <a:buClr>
                <a:schemeClr val="bg2"/>
              </a:buClr>
              <a:buSzPct val="80000"/>
              <a:buFont typeface="Wingdings" pitchFamily="2" charset="2"/>
              <a:buChar char=""/>
              <a:defRPr sz="2000" kern="1200">
                <a:solidFill>
                  <a:schemeClr val="tx1"/>
                </a:solidFill>
                <a:latin typeface="Trebuchet MS" pitchFamily="34" charset="0"/>
                <a:ea typeface="+mn-ea"/>
                <a:cs typeface="+mn-cs"/>
              </a:defRPr>
            </a:lvl2pPr>
            <a:lvl3pPr marL="1142349" indent="-228470" algn="l" defTabSz="913878" rtl="0" eaLnBrk="1" latinLnBrk="0" hangingPunct="1">
              <a:spcBef>
                <a:spcPct val="20000"/>
              </a:spcBef>
              <a:buClr>
                <a:schemeClr val="bg2"/>
              </a:buClr>
              <a:buSzPct val="100000"/>
              <a:buFont typeface="Trebuchet MS" pitchFamily="34" charset="0"/>
              <a:buChar char="&gt;"/>
              <a:defRPr sz="1800" kern="1200">
                <a:solidFill>
                  <a:schemeClr val="tx1"/>
                </a:solidFill>
                <a:latin typeface="Trebuchet MS" pitchFamily="34" charset="0"/>
                <a:ea typeface="+mn-ea"/>
                <a:cs typeface="+mn-cs"/>
              </a:defRPr>
            </a:lvl3pPr>
            <a:lvl4pPr marL="1599288"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4pPr>
            <a:lvl5pPr marL="2056227" indent="-228470" algn="l" defTabSz="913878" rtl="0" eaLnBrk="1" latinLnBrk="0" hangingPunct="1">
              <a:spcBef>
                <a:spcPct val="20000"/>
              </a:spcBef>
              <a:buClr>
                <a:schemeClr val="bg2"/>
              </a:buClr>
              <a:buFont typeface="Trebuchet MS" pitchFamily="34" charset="0"/>
              <a:buChar char="&gt;"/>
              <a:defRPr sz="1800" kern="1200">
                <a:solidFill>
                  <a:schemeClr val="tx1"/>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a:t>Follow-up</a:t>
            </a:r>
          </a:p>
        </p:txBody>
      </p:sp>
    </p:spTree>
    <p:extLst>
      <p:ext uri="{BB962C8B-B14F-4D97-AF65-F5344CB8AC3E}">
        <p14:creationId xmlns:p14="http://schemas.microsoft.com/office/powerpoint/2010/main" val="1754173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10" grpId="0" build="p">
        <p:tmplLst>
          <p:tmpl lvl="1">
            <p:tnLst>
              <p:par>
                <p:cTn presetID="1"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childTnLst>
                </p:cTn>
              </p:par>
            </p:tnLst>
          </p:tmpl>
        </p:tmplLst>
      </p:bldP>
      <p:bldP spid="12" grpId="0" build="p">
        <p:tmplLst>
          <p:tmpl lvl="1">
            <p:tnLst>
              <p:par>
                <p:cTn presetID="1"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build="p">
        <p:tmplLst>
          <p:tmpl lvl="1">
            <p:tnLst>
              <p:par>
                <p:cTn presetID="1"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7" grpId="0" build="p">
        <p:tmplLst>
          <p:tmpl lvl="1">
            <p:tnLst>
              <p:par>
                <p:cTn presetID="1"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0EA47-2C4B-188A-1C9D-19BBF44086DD}"/>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6B0D171-2F10-076B-80F6-FA0B1C702A11}"/>
              </a:ext>
            </a:extLst>
          </p:cNvPr>
          <p:cNvSpPr>
            <a:spLocks noGrp="1"/>
          </p:cNvSpPr>
          <p:nvPr>
            <p:ph type="title"/>
          </p:nvPr>
        </p:nvSpPr>
        <p:spPr/>
        <p:txBody>
          <a:bodyPr>
            <a:normAutofit fontScale="90000"/>
          </a:bodyPr>
          <a:lstStyle/>
          <a:p>
            <a:r>
              <a:rPr lang="en-US"/>
              <a:t>TRANSNATIONAL INNOVATION HUB</a:t>
            </a:r>
          </a:p>
        </p:txBody>
      </p:sp>
      <p:sp>
        <p:nvSpPr>
          <p:cNvPr id="6" name="Textplatzhalter 5">
            <a:extLst>
              <a:ext uri="{FF2B5EF4-FFF2-40B4-BE49-F238E27FC236}">
                <a16:creationId xmlns:a16="http://schemas.microsoft.com/office/drawing/2014/main" id="{7ABED3D0-5330-1A5D-FF57-71D03C296719}"/>
              </a:ext>
            </a:extLst>
          </p:cNvPr>
          <p:cNvSpPr>
            <a:spLocks noGrp="1"/>
          </p:cNvSpPr>
          <p:nvPr>
            <p:ph type="body" sz="quarter" idx="10"/>
          </p:nvPr>
        </p:nvSpPr>
        <p:spPr>
          <a:xfrm>
            <a:off x="296865" y="1564456"/>
            <a:ext cx="8434186" cy="2408274"/>
          </a:xfrm>
        </p:spPr>
        <p:txBody>
          <a:bodyPr vert="horz" wrap="square" lIns="0" tIns="0" rIns="0" bIns="0" rtlCol="0" anchor="t">
            <a:noAutofit/>
          </a:bodyPr>
          <a:lstStyle/>
          <a:p>
            <a:pPr marL="285750" indent="-285750">
              <a:buFont typeface="Calibri" panose="020B0604020202020204" pitchFamily="34" charset="0"/>
              <a:buChar char="-"/>
            </a:pPr>
            <a:r>
              <a:rPr lang="it-IT" sz="1350" b="1">
                <a:latin typeface="Trebuchet MS"/>
              </a:rPr>
              <a:t>...</a:t>
            </a:r>
            <a:endParaRPr lang="it-IT"/>
          </a:p>
          <a:p>
            <a:pPr marL="285750" indent="-285750">
              <a:buFont typeface="Calibri" panose="020B0604020202020204" pitchFamily="34" charset="0"/>
              <a:buChar char="-"/>
            </a:pPr>
            <a:r>
              <a:rPr lang="en-IT" sz="1350" b="1" u="sng">
                <a:latin typeface="Trebuchet MS"/>
              </a:rPr>
              <a:t>Digitalization and Automation</a:t>
            </a:r>
            <a:r>
              <a:rPr lang="en-IT" sz="1350" b="1">
                <a:latin typeface="Trebuchet MS"/>
              </a:rPr>
              <a:t>:</a:t>
            </a:r>
            <a:r>
              <a:rPr lang="en-IT" sz="1350">
                <a:latin typeface="Trebuchet MS"/>
              </a:rPr>
              <a:t> Implementing digital platforms for contracting and invoicing, leveraging data-driven logistics. Using robotics for packaging and warehousing to boost productivity and reduce manual workload.</a:t>
            </a:r>
            <a:endParaRPr lang="en-IT"/>
          </a:p>
          <a:p>
            <a:pPr marL="285750" indent="-285750">
              <a:buFont typeface="Calibri" panose="020B0604020202020204" pitchFamily="34" charset="0"/>
              <a:buChar char="-"/>
            </a:pPr>
            <a:r>
              <a:rPr lang="it-IT" sz="1400" b="1">
                <a:latin typeface="Trebuchet MS"/>
              </a:rPr>
              <a:t>…</a:t>
            </a:r>
            <a:endParaRPr lang="en-IT"/>
          </a:p>
          <a:p>
            <a:pPr marL="285750" lvl="0" indent="-285750">
              <a:buFont typeface="Calibri" panose="020B0604020202020204" pitchFamily="34" charset="0"/>
              <a:buChar char="-"/>
            </a:pPr>
            <a:endParaRPr lang="it-IT" sz="1400" b="1"/>
          </a:p>
          <a:p>
            <a:r>
              <a:rPr lang="it-IT" sz="1400" b="1">
                <a:latin typeface="Trebuchet MS"/>
              </a:rPr>
              <a:t>-&gt; In theory, high </a:t>
            </a:r>
            <a:r>
              <a:rPr lang="it-IT" sz="1400" b="1" err="1">
                <a:latin typeface="Trebuchet MS"/>
              </a:rPr>
              <a:t>potentials</a:t>
            </a:r>
            <a:r>
              <a:rPr lang="it-IT" sz="1400" b="1">
                <a:latin typeface="Trebuchet MS"/>
              </a:rPr>
              <a:t> and </a:t>
            </a:r>
            <a:r>
              <a:rPr lang="it-IT" sz="1400" b="1" err="1">
                <a:latin typeface="Trebuchet MS"/>
              </a:rPr>
              <a:t>remarkable</a:t>
            </a:r>
            <a:r>
              <a:rPr lang="it-IT" sz="1400" b="1">
                <a:latin typeface="Trebuchet MS"/>
              </a:rPr>
              <a:t> room for </a:t>
            </a:r>
            <a:r>
              <a:rPr lang="it-IT" sz="1400" b="1" err="1">
                <a:latin typeface="Trebuchet MS"/>
              </a:rPr>
              <a:t>improvement</a:t>
            </a:r>
            <a:endParaRPr lang="it-IT" sz="1400" b="1">
              <a:latin typeface="Trebuchet MS"/>
            </a:endParaRPr>
          </a:p>
          <a:p>
            <a:endParaRPr lang="it-IT" sz="1400" b="1">
              <a:latin typeface="Trebuchet MS"/>
            </a:endParaRPr>
          </a:p>
          <a:p>
            <a:r>
              <a:rPr lang="it-IT" sz="1400" b="1">
                <a:latin typeface="Trebuchet MS"/>
              </a:rPr>
              <a:t>-&gt; In practice, </a:t>
            </a:r>
            <a:r>
              <a:rPr lang="it-IT" sz="1400" b="1" err="1">
                <a:latin typeface="Trebuchet MS"/>
              </a:rPr>
              <a:t>relevant</a:t>
            </a:r>
            <a:r>
              <a:rPr lang="it-IT" sz="1400" b="1">
                <a:latin typeface="Trebuchet MS"/>
              </a:rPr>
              <a:t> </a:t>
            </a:r>
            <a:r>
              <a:rPr lang="it-IT" sz="1400" b="1" err="1">
                <a:latin typeface="Trebuchet MS"/>
              </a:rPr>
              <a:t>difficulties</a:t>
            </a:r>
            <a:r>
              <a:rPr lang="it-IT" sz="1400" b="1">
                <a:latin typeface="Trebuchet MS"/>
              </a:rPr>
              <a:t> in the adoption (</a:t>
            </a:r>
            <a:r>
              <a:rPr lang="it-IT" sz="1400" b="1" err="1">
                <a:latin typeface="Trebuchet MS"/>
              </a:rPr>
              <a:t>further</a:t>
            </a:r>
            <a:r>
              <a:rPr lang="it-IT" sz="1400" b="1">
                <a:latin typeface="Trebuchet MS"/>
              </a:rPr>
              <a:t>) implementation</a:t>
            </a:r>
          </a:p>
        </p:txBody>
      </p:sp>
      <p:sp>
        <p:nvSpPr>
          <p:cNvPr id="7" name="Textplatzhalter 6">
            <a:extLst>
              <a:ext uri="{FF2B5EF4-FFF2-40B4-BE49-F238E27FC236}">
                <a16:creationId xmlns:a16="http://schemas.microsoft.com/office/drawing/2014/main" id="{2EBF0F67-FAFC-93DE-E689-7EC52330D1FE}"/>
              </a:ext>
            </a:extLst>
          </p:cNvPr>
          <p:cNvSpPr>
            <a:spLocks noGrp="1"/>
          </p:cNvSpPr>
          <p:nvPr>
            <p:ph type="body" sz="quarter" idx="13"/>
          </p:nvPr>
        </p:nvSpPr>
        <p:spPr/>
        <p:txBody>
          <a:bodyPr vert="horz" wrap="square" lIns="0" tIns="0" rIns="0" bIns="0" rtlCol="0" anchor="t">
            <a:noAutofit/>
          </a:bodyPr>
          <a:lstStyle/>
          <a:p>
            <a:r>
              <a:rPr lang="en-US">
                <a:latin typeface="Trebuchet MS"/>
              </a:rPr>
              <a:t>TODAY FOCUS: </a:t>
            </a:r>
            <a:r>
              <a:rPr lang="en-US" err="1">
                <a:latin typeface="Trebuchet MS"/>
              </a:rPr>
              <a:t>Digitalisation</a:t>
            </a:r>
            <a:r>
              <a:rPr lang="en-US">
                <a:latin typeface="Trebuchet MS"/>
              </a:rPr>
              <a:t> for AFNs</a:t>
            </a:r>
          </a:p>
        </p:txBody>
      </p:sp>
      <p:sp>
        <p:nvSpPr>
          <p:cNvPr id="2" name="Rettangolo 1">
            <a:extLst>
              <a:ext uri="{FF2B5EF4-FFF2-40B4-BE49-F238E27FC236}">
                <a16:creationId xmlns:a16="http://schemas.microsoft.com/office/drawing/2014/main" id="{FF6EB209-17B9-53FC-8071-8E1587D74046}"/>
              </a:ext>
            </a:extLst>
          </p:cNvPr>
          <p:cNvSpPr/>
          <p:nvPr/>
        </p:nvSpPr>
        <p:spPr>
          <a:xfrm>
            <a:off x="547040" y="1785079"/>
            <a:ext cx="1113275" cy="2399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6700938"/>
      </p:ext>
    </p:extLst>
  </p:cSld>
  <p:clrMapOvr>
    <a:masterClrMapping/>
  </p:clrMapOvr>
  <p:transition spd="slow">
    <p:push dir="u"/>
  </p:transition>
</p:sld>
</file>

<file path=ppt/theme/theme1.xml><?xml version="1.0" encoding="utf-8"?>
<a:theme xmlns:a="http://schemas.openxmlformats.org/drawingml/2006/main" name="CentralEurope_iService">
  <a:themeElements>
    <a:clrScheme name="CENTRAL EUROPE 21/27">
      <a:dk1>
        <a:srgbClr val="000000"/>
      </a:dk1>
      <a:lt1>
        <a:sysClr val="window" lastClr="FFFFFF"/>
      </a:lt1>
      <a:dk2>
        <a:srgbClr val="0C0C0C"/>
      </a:dk2>
      <a:lt2>
        <a:srgbClr val="708792"/>
      </a:lt2>
      <a:accent1>
        <a:srgbClr val="90ABB1"/>
      </a:accent1>
      <a:accent2>
        <a:srgbClr val="C8D3D8"/>
      </a:accent2>
      <a:accent3>
        <a:srgbClr val="18BAA8"/>
      </a:accent3>
      <a:accent4>
        <a:srgbClr val="9ACA3C"/>
      </a:accent4>
      <a:accent5>
        <a:srgbClr val="F68A42"/>
      </a:accent5>
      <a:accent6>
        <a:srgbClr val="0E6EB6"/>
      </a:accent6>
      <a:hlink>
        <a:srgbClr val="708792"/>
      </a:hlink>
      <a:folHlink>
        <a:srgbClr val="708792"/>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extLst>
    <a:ext uri="{05A4C25C-085E-4340-85A3-A5531E510DB2}">
      <thm15:themeFamily xmlns:thm15="http://schemas.microsoft.com/office/thememl/2012/main" name="Food4CE_v2.0-fgpa-dernovsek" id="{F8F5082B-E793-4391-9E69-239C9D3EC9F5}" vid="{2FAC70B1-485B-44AB-AA07-44708F1B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2d5275-c28c-4c4f-93fb-7e9760a93205">
      <Terms xmlns="http://schemas.microsoft.com/office/infopath/2007/PartnerControls"/>
    </lcf76f155ced4ddcb4097134ff3c332f>
    <TaxCatchAll xmlns="250702b4-200f-4fb4-aa10-0f1ba5a030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AA6F6B1884185458BCBDD8FA8808AE1" ma:contentTypeVersion="15" ma:contentTypeDescription="Creare un nuovo documento." ma:contentTypeScope="" ma:versionID="27a5305b65a6ed778b5eede8efb88624">
  <xsd:schema xmlns:xsd="http://www.w3.org/2001/XMLSchema" xmlns:xs="http://www.w3.org/2001/XMLSchema" xmlns:p="http://schemas.microsoft.com/office/2006/metadata/properties" xmlns:ns2="692d5275-c28c-4c4f-93fb-7e9760a93205" xmlns:ns3="250702b4-200f-4fb4-aa10-0f1ba5a03044" targetNamespace="http://schemas.microsoft.com/office/2006/metadata/properties" ma:root="true" ma:fieldsID="4def1585b64b2a8533adec697f590e78" ns2:_="" ns3:_="">
    <xsd:import namespace="692d5275-c28c-4c4f-93fb-7e9760a93205"/>
    <xsd:import namespace="250702b4-200f-4fb4-aa10-0f1ba5a0304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d5275-c28c-4c4f-93fb-7e9760a932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Tag immagine" ma:readOnly="false" ma:fieldId="{5cf76f15-5ced-4ddc-b409-7134ff3c332f}" ma:taxonomyMulti="true" ma:sspId="8807a6bc-5b7c-4f62-b56f-2c1d71b027a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0702b4-200f-4fb4-aa10-0f1ba5a0304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09f7bc5-a850-4cd0-925a-b502d4f2586f}" ma:internalName="TaxCatchAll" ma:showField="CatchAllData" ma:web="250702b4-200f-4fb4-aa10-0f1ba5a0304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BD6BB2-9317-42FE-B605-C76527BF6849}">
  <ds:schemaRefs>
    <ds:schemaRef ds:uri="http://schemas.microsoft.com/sharepoint/v3/contenttype/forms"/>
  </ds:schemaRefs>
</ds:datastoreItem>
</file>

<file path=customXml/itemProps2.xml><?xml version="1.0" encoding="utf-8"?>
<ds:datastoreItem xmlns:ds="http://schemas.openxmlformats.org/officeDocument/2006/customXml" ds:itemID="{AC9B4899-BB76-45EB-9A09-C9C449FECCEB}">
  <ds:schemaRefs>
    <ds:schemaRef ds:uri="250702b4-200f-4fb4-aa10-0f1ba5a03044"/>
    <ds:schemaRef ds:uri="692d5275-c28c-4c4f-93fb-7e9760a9320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0EEA64-B3EE-4D06-A5EC-A1B4D7051C20}">
  <ds:schemaRefs>
    <ds:schemaRef ds:uri="250702b4-200f-4fb4-aa10-0f1ba5a03044"/>
    <ds:schemaRef ds:uri="692d5275-c28c-4c4f-93fb-7e9760a932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CentralEurope_iService</Template>
  <Application>Microsoft Office PowerPoint</Application>
  <PresentationFormat>Presentazione su schermo (16:9)</PresentationFormat>
  <Slides>15</Slides>
  <Notes>1</Notes>
  <HiddenSlides>0</HiddenSlide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CentralEurope_iService</vt:lpstr>
      <vt:lpstr>Presentazione standard di PowerPoint</vt:lpstr>
      <vt:lpstr>AGENDA</vt:lpstr>
      <vt:lpstr>STARTING POINT</vt:lpstr>
      <vt:lpstr>Transnational innovation hub</vt:lpstr>
      <vt:lpstr>Transnational innovation hub</vt:lpstr>
      <vt:lpstr>TRANSNATIONAL INNOVATION HUB</vt:lpstr>
      <vt:lpstr>TIH: THE ACTORS TO BE INVOLVED</vt:lpstr>
      <vt:lpstr>Presentazione standard di PowerPoint</vt:lpstr>
      <vt:lpstr>TRANSNATIONAL INNOVATION HUB</vt:lpstr>
      <vt:lpstr>Presentazione standard di PowerPoint</vt:lpstr>
      <vt:lpstr>TRANSNATIONAL INNOVATION HUB</vt:lpstr>
      <vt:lpstr>TRANSNATIONAL INNOVATION HUB / Miro boarD</vt:lpstr>
      <vt:lpstr>TRANSNATIONAL INNOVATION HUB / Miro boarD</vt:lpstr>
      <vt:lpstr>TRANSNATIONAL INNOVATION HUB / Miro boarD</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Luca Simone</dc:creator>
  <cp:revision>5</cp:revision>
  <dcterms:created xsi:type="dcterms:W3CDTF">2025-09-16T09:47:34Z</dcterms:created>
  <dcterms:modified xsi:type="dcterms:W3CDTF">2026-01-19T12:59:59Z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0x0101002AA6F6B1884185458BCBDD8FA8808AE1</vt:lpwstr>
  </property>
  <property fmtid="{D5CDD505-2E9C-101B-9397-08002B2CF9AE}" pid="3" name="MediaServiceImageTags">
    <vt:lpwstr/>
  </property>
</Properties>
</file>