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40" r:id="rId3"/>
    <p:sldId id="342" r:id="rId4"/>
    <p:sldId id="343" r:id="rId5"/>
    <p:sldId id="344" r:id="rId6"/>
    <p:sldId id="345" r:id="rId7"/>
    <p:sldId id="26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8FB37-7582-4134-BC03-084A86E9B04C}" v="1" dt="2024-05-15T12:40:53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69110" autoAdjust="0"/>
  </p:normalViewPr>
  <p:slideViewPr>
    <p:cSldViewPr snapToGrid="0">
      <p:cViewPr varScale="1">
        <p:scale>
          <a:sx n="57" d="100"/>
          <a:sy n="57" d="100"/>
        </p:scale>
        <p:origin x="269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7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-Sofie Leenknecht" userId="0b42260d-c519-4214-a968-50d5531fc0e3" providerId="ADAL" clId="{1D48FB37-7582-4134-BC03-084A86E9B04C}"/>
    <pc:docChg chg="addSld modSld">
      <pc:chgData name="An-Sofie Leenknecht" userId="0b42260d-c519-4214-a968-50d5531fc0e3" providerId="ADAL" clId="{1D48FB37-7582-4134-BC03-084A86E9B04C}" dt="2024-05-15T12:40:53.007" v="0"/>
      <pc:docMkLst>
        <pc:docMk/>
      </pc:docMkLst>
      <pc:sldChg chg="add">
        <pc:chgData name="An-Sofie Leenknecht" userId="0b42260d-c519-4214-a968-50d5531fc0e3" providerId="ADAL" clId="{1D48FB37-7582-4134-BC03-084A86E9B04C}" dt="2024-05-15T12:40:53.007" v="0"/>
        <pc:sldMkLst>
          <pc:docMk/>
          <pc:sldMk cId="1376660305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B6C69-F9C8-476A-A22F-04F238FB09DF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37DA-ECFF-4E30-8019-BCDA5E2DD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f-feph.org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/>
              <a:t>Good practices in accessible </a:t>
            </a:r>
            <a:r>
              <a:rPr lang="fr-BE" dirty="0" err="1"/>
              <a:t>tourism</a:t>
            </a:r>
            <a:endParaRPr lang="fr-B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/>
              <a:t>Online training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/>
              <a:t>Zoom 7 May 2024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/>
              <a:t>An-Sofie Leenknecht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/>
              <a:t>European Disability Forum</a:t>
            </a:r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effectLst/>
                <a:latin typeface="Verdana" panose="020B0604030504040204" pitchFamily="34" charset="0"/>
              </a:rPr>
              <a:t>Lucia </a:t>
            </a:r>
            <a:r>
              <a:rPr lang="en-GB" sz="1200" b="1" dirty="0" err="1">
                <a:effectLst/>
                <a:latin typeface="Verdana" panose="020B0604030504040204" pitchFamily="34" charset="0"/>
              </a:rPr>
              <a:t>Kleekamm</a:t>
            </a:r>
            <a:endParaRPr lang="en-GB" sz="1200" b="1" dirty="0">
              <a:effectLst/>
              <a:latin typeface="Verdana" panose="020B0604030504040204" pitchFamily="34" charset="0"/>
            </a:endParaRPr>
          </a:p>
          <a:p>
            <a:r>
              <a:rPr lang="en-GB" sz="1200" b="1" dirty="0">
                <a:effectLst/>
                <a:latin typeface="Verdana" panose="020B0604030504040204" pitchFamily="34" charset="0"/>
              </a:rPr>
              <a:t>Mental Health Crowd, Germany </a:t>
            </a:r>
          </a:p>
          <a:p>
            <a:r>
              <a:rPr lang="en-GB" sz="1200" b="1" dirty="0">
                <a:effectLst/>
                <a:latin typeface="Verdana" panose="020B0604030504040204" pitchFamily="34" charset="0"/>
              </a:rPr>
              <a:t>Communication manager at Mental Health Crowd</a:t>
            </a:r>
          </a:p>
          <a:p>
            <a:r>
              <a:rPr lang="en-GB" sz="1200" b="1" dirty="0">
                <a:effectLst/>
                <a:latin typeface="Verdana" panose="020B0604030504040204" pitchFamily="34" charset="0"/>
              </a:rPr>
              <a:t>Expert by experience</a:t>
            </a:r>
          </a:p>
          <a:p>
            <a:endParaRPr lang="en-GB" sz="1200" b="1" dirty="0">
              <a:effectLst/>
              <a:latin typeface="Verdana" panose="020B0604030504040204" pitchFamily="34" charset="0"/>
            </a:endParaRPr>
          </a:p>
          <a:p>
            <a:r>
              <a:rPr lang="en-GB" sz="1200" dirty="0">
                <a:latin typeface="Verdana" panose="020B0604030504040204" pitchFamily="34" charset="0"/>
              </a:rPr>
              <a:t>Mental Health Crowd</a:t>
            </a:r>
          </a:p>
          <a:p>
            <a:r>
              <a:rPr lang="en-GB" sz="1200" dirty="0">
                <a:latin typeface="Verdana" panose="020B0604030504040204" pitchFamily="34" charset="0"/>
              </a:rPr>
              <a:t>@nikkimiles_</a:t>
            </a:r>
          </a:p>
          <a:p>
            <a:r>
              <a:rPr lang="en-GB" sz="1200" dirty="0">
                <a:latin typeface="Verdana" panose="020B0604030504040204" pitchFamily="34" charset="0"/>
              </a:rPr>
              <a:t>"Mental Health is not a personal failure"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30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dirty="0">
                <a:effectLst/>
                <a:latin typeface="Verdana" panose="020B0604030504040204" pitchFamily="34" charset="0"/>
              </a:rPr>
              <a:t>The problem with psychosocial disabilities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dirty="0">
                <a:effectLst/>
                <a:latin typeface="Verdana" panose="020B0604030504040204" pitchFamily="34" charset="0"/>
              </a:rPr>
              <a:t>Mental health issues can represent significant limitations in everyday life that they constitute a disability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dirty="0">
                <a:effectLst/>
                <a:latin typeface="Verdana" panose="020B0604030504040204" pitchFamily="34" charset="0"/>
              </a:rPr>
              <a:t>Invisible disabilities are often not taken seriously (applies to both physical and mental disabilities)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dirty="0">
                <a:effectLst/>
                <a:latin typeface="Verdana" panose="020B0604030504040204" pitchFamily="34" charset="0"/>
              </a:rPr>
              <a:t>Mental disabilities are very individual and complex, and require a variety of measures to ensure accessibility.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dirty="0">
              <a:effectLst/>
              <a:latin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dirty="0">
                <a:effectLst/>
                <a:latin typeface="Verdana" panose="020B0604030504040204" pitchFamily="34" charset="0"/>
              </a:rPr>
              <a:t>Therefore, the following good practices may not be helpful for all people with psychosocial disabilities.</a:t>
            </a:r>
            <a:endParaRPr lang="en-GB" sz="1200" b="0" dirty="0">
              <a:latin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040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effectLst/>
                <a:latin typeface="Verdana" panose="020B0604030504040204" pitchFamily="34" charset="0"/>
              </a:rPr>
              <a:t>Good practices in traveling</a:t>
            </a:r>
          </a:p>
          <a:p>
            <a:r>
              <a:rPr lang="en-GB" sz="1200" b="0" dirty="0">
                <a:effectLst/>
                <a:latin typeface="Verdana" panose="020B0604030504040204" pitchFamily="34" charset="0"/>
              </a:rPr>
              <a:t>Quiet and private areas in trains</a:t>
            </a:r>
          </a:p>
          <a:p>
            <a:r>
              <a:rPr lang="en-GB" sz="1200" b="0" dirty="0">
                <a:effectLst/>
                <a:latin typeface="Verdana" panose="020B0604030504040204" pitchFamily="34" charset="0"/>
              </a:rPr>
              <a:t>Bathroom finder app</a:t>
            </a:r>
            <a:endParaRPr lang="en-GB" sz="1200" b="0" dirty="0">
              <a:latin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39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effectLst/>
                <a:latin typeface="Verdana" panose="020B0604030504040204" pitchFamily="34" charset="0"/>
              </a:rPr>
              <a:t>Good practices in traveling</a:t>
            </a:r>
          </a:p>
          <a:p>
            <a:r>
              <a:rPr lang="en-GB" sz="1200" b="0" dirty="0">
                <a:effectLst/>
                <a:latin typeface="Verdana" panose="020B0604030504040204" pitchFamily="34" charset="0"/>
              </a:rPr>
              <a:t>What to do in a crisis?</a:t>
            </a:r>
            <a:endParaRPr lang="en-GB" sz="1200" b="0" dirty="0">
              <a:latin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486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effectLst/>
                <a:latin typeface="Verdana" panose="020B0604030504040204" pitchFamily="34" charset="0"/>
              </a:rPr>
              <a:t>Good practices in travelling</a:t>
            </a:r>
          </a:p>
          <a:p>
            <a:r>
              <a:rPr lang="en-GB" sz="1200" b="1" dirty="0">
                <a:effectLst/>
                <a:latin typeface="Verdana" panose="020B0604030504040204" pitchFamily="34" charset="0"/>
              </a:rPr>
              <a:t>Provide as much information as possible</a:t>
            </a:r>
            <a:endParaRPr lang="en-GB" sz="1200" dirty="0">
              <a:latin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228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dirty="0">
                <a:latin typeface="Trebuchet MS" panose="020B0603020202020204" pitchFamily="34" charset="0"/>
              </a:rPr>
              <a:t>European Disability Forum</a:t>
            </a:r>
          </a:p>
          <a:p>
            <a:r>
              <a:rPr lang="de-DE" sz="1200" dirty="0">
                <a:latin typeface="Trebuchet MS" panose="020B0603020202020204" pitchFamily="34" charset="0"/>
              </a:rPr>
              <a:t>7-9 Avenu des Arts</a:t>
            </a:r>
          </a:p>
          <a:p>
            <a:r>
              <a:rPr lang="de-DE" sz="1200" dirty="0">
                <a:latin typeface="Trebuchet MS" panose="020B0603020202020204" pitchFamily="34" charset="0"/>
              </a:rPr>
              <a:t>1210 Brussels, Belgium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www.edf-feph.org</a:t>
            </a:r>
            <a:r>
              <a:rPr lang="de-DE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lang="de-DE" sz="1200" dirty="0">
              <a:latin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Ansofie.Leenknecht@edf-feph.org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Facebook.com/CESpaces4All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Linkedin.com/company/ce-spaces4all/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Youtube.com/@CE-Spaces4All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Instagram.com/ce_spaces4all</a:t>
            </a:r>
            <a:endParaRPr lang="de-DE"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endParaRPr lang="en-GB" sz="1200" dirty="0">
              <a:latin typeface="Trebuchet MS" panose="020B0603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23-05-24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/>
          <p:cNvSpPr/>
          <p:nvPr userDrawn="1"/>
        </p:nvSpPr>
        <p:spPr>
          <a:xfrm>
            <a:off x="146050" y="139700"/>
            <a:ext cx="11899900" cy="6581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28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23-05-24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479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23-05-24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621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Background in blue and white with EDF logo at the top left side of the slide and a frame at the right">
            <a:extLst>
              <a:ext uri="{FF2B5EF4-FFF2-40B4-BE49-F238E27FC236}">
                <a16:creationId xmlns:a16="http://schemas.microsoft.com/office/drawing/2014/main" id="{10C0C657-9333-9012-7BAA-60C9563FA2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827A5D5A-7DD6-EAC3-CEF1-201768A97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3977" y="531300"/>
            <a:ext cx="6853512" cy="537594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slide</a:t>
            </a:r>
            <a:endParaRPr lang="en-GB" dirty="0"/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9B651F81-BE6F-FE80-8084-3AD64D7B3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841500"/>
            <a:ext cx="6421438" cy="4033895"/>
          </a:xfrm>
        </p:spPr>
        <p:txBody>
          <a:bodyPr>
            <a:no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Body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</a:p>
          <a:p>
            <a:pPr lvl="0"/>
            <a:endParaRPr lang="en-GB" dirty="0"/>
          </a:p>
        </p:txBody>
      </p:sp>
      <p:sp>
        <p:nvSpPr>
          <p:cNvPr id="24" name="Marcador de contenido 23">
            <a:extLst>
              <a:ext uri="{FF2B5EF4-FFF2-40B4-BE49-F238E27FC236}">
                <a16:creationId xmlns:a16="http://schemas.microsoft.com/office/drawing/2014/main" id="{BC7FEF3D-7891-F940-2365-F39BF7DC06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5150" y="6185438"/>
            <a:ext cx="4733738" cy="36251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Font typeface="Arial" panose="020B0604020202020204" pitchFamily="34" charset="0"/>
              <a:buNone/>
              <a:defRPr sz="2000"/>
            </a:lvl2pPr>
          </a:lstStyle>
          <a:p>
            <a:pPr lvl="0"/>
            <a:r>
              <a:rPr lang="en-GB" dirty="0"/>
              <a:t>#Hashtag (if any)</a:t>
            </a:r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7237B3CB-6BC1-F6B5-6960-5CCE208E78A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43787" y="1253020"/>
            <a:ext cx="4400551" cy="43762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4" name="Marcador de contenido 23">
            <a:extLst>
              <a:ext uri="{FF2B5EF4-FFF2-40B4-BE49-F238E27FC236}">
                <a16:creationId xmlns:a16="http://schemas.microsoft.com/office/drawing/2014/main" id="{35869053-DB1C-F946-9088-5A7DDC3C6DB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77537" y="5813403"/>
            <a:ext cx="2566802" cy="362519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</a:lstStyle>
          <a:p>
            <a:pPr lvl="0"/>
            <a:r>
              <a:rPr lang="en-GB" dirty="0"/>
              <a:t>Photo credit</a:t>
            </a:r>
          </a:p>
        </p:txBody>
      </p:sp>
    </p:spTree>
    <p:extLst>
      <p:ext uri="{BB962C8B-B14F-4D97-AF65-F5344CB8AC3E}">
        <p14:creationId xmlns:p14="http://schemas.microsoft.com/office/powerpoint/2010/main" val="3112746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er grey background/empty">
  <p:cSld name="Darker grey background/empty">
    <p:bg>
      <p:bgPr>
        <a:solidFill>
          <a:srgbClr val="C8D3D8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/>
          <p:nvPr/>
        </p:nvSpPr>
        <p:spPr>
          <a:xfrm>
            <a:off x="10776858" y="5050972"/>
            <a:ext cx="2177143" cy="1992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" name="Google Shape;98;p28"/>
          <p:cNvSpPr/>
          <p:nvPr/>
        </p:nvSpPr>
        <p:spPr>
          <a:xfrm>
            <a:off x="11143488" y="6242304"/>
            <a:ext cx="60960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35052747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light">
  <p:cSld name="Title Slide - ligh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>
            <a:off x="0" y="5522067"/>
            <a:ext cx="12192000" cy="13299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604630" y="5759720"/>
            <a:ext cx="3998383" cy="78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Autofit/>
          </a:bodyPr>
          <a:lstStyle>
            <a:lvl1pPr marL="609585" marR="0" lvl="0" indent="-304792" algn="l">
              <a:lnSpc>
                <a:spcPct val="138461"/>
              </a:lnSpc>
              <a:spcBef>
                <a:spcPts val="34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Noto Sans Symbols"/>
              <a:buNone/>
              <a:defRPr sz="1733">
                <a:solidFill>
                  <a:schemeClr val="dk1"/>
                </a:solidFill>
              </a:defRPr>
            </a:lvl1pPr>
            <a:lvl2pPr marL="1219170" lvl="1" indent="-426709" algn="l">
              <a:spcBef>
                <a:spcPts val="480"/>
              </a:spcBef>
              <a:spcAft>
                <a:spcPts val="0"/>
              </a:spcAft>
              <a:buSzPts val="1440"/>
              <a:buChar char="◻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&gt;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&gt;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&gt;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2"/>
          </p:nvPr>
        </p:nvSpPr>
        <p:spPr>
          <a:xfrm>
            <a:off x="478367" y="1497246"/>
            <a:ext cx="8699500" cy="1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4000">
                <a:solidFill>
                  <a:schemeClr val="accent6"/>
                </a:solidFill>
              </a:defRPr>
            </a:lvl1pPr>
            <a:lvl2pPr marL="1219170" lvl="1" indent="-426709" algn="l">
              <a:spcBef>
                <a:spcPts val="480"/>
              </a:spcBef>
              <a:spcAft>
                <a:spcPts val="0"/>
              </a:spcAft>
              <a:buSzPts val="1440"/>
              <a:buChar char="◻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&gt;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&gt;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&gt;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/>
          <p:nvPr/>
        </p:nvSpPr>
        <p:spPr>
          <a:xfrm rot="2654194">
            <a:off x="7576786" y="2190940"/>
            <a:ext cx="2367153" cy="1718795"/>
          </a:xfrm>
          <a:custGeom>
            <a:avLst/>
            <a:gdLst/>
            <a:ahLst/>
            <a:cxnLst/>
            <a:rect l="l" t="t" r="r" b="b"/>
            <a:pathLst>
              <a:path w="2752" h="1998" extrusionOk="0">
                <a:moveTo>
                  <a:pt x="2577" y="1142"/>
                </a:moveTo>
                <a:cubicBezTo>
                  <a:pt x="2543" y="1142"/>
                  <a:pt x="2517" y="1169"/>
                  <a:pt x="2517" y="1203"/>
                </a:cubicBezTo>
                <a:cubicBezTo>
                  <a:pt x="2517" y="1208"/>
                  <a:pt x="2518" y="1214"/>
                  <a:pt x="2519" y="1219"/>
                </a:cubicBezTo>
                <a:lnTo>
                  <a:pt x="2200" y="1355"/>
                </a:lnTo>
                <a:cubicBezTo>
                  <a:pt x="2191" y="1336"/>
                  <a:pt x="2176" y="1321"/>
                  <a:pt x="2156" y="1314"/>
                </a:cubicBezTo>
                <a:cubicBezTo>
                  <a:pt x="2136" y="1306"/>
                  <a:pt x="2114" y="1306"/>
                  <a:pt x="2094" y="1315"/>
                </a:cubicBezTo>
                <a:cubicBezTo>
                  <a:pt x="2079" y="1321"/>
                  <a:pt x="2066" y="1332"/>
                  <a:pt x="2057" y="1346"/>
                </a:cubicBezTo>
                <a:cubicBezTo>
                  <a:pt x="2055" y="1350"/>
                  <a:pt x="2053" y="1353"/>
                  <a:pt x="2052" y="1357"/>
                </a:cubicBezTo>
                <a:cubicBezTo>
                  <a:pt x="2006" y="1342"/>
                  <a:pt x="1780" y="1265"/>
                  <a:pt x="1553" y="1190"/>
                </a:cubicBezTo>
                <a:cubicBezTo>
                  <a:pt x="1441" y="1152"/>
                  <a:pt x="1354" y="1123"/>
                  <a:pt x="1285" y="1100"/>
                </a:cubicBezTo>
                <a:cubicBezTo>
                  <a:pt x="1292" y="1079"/>
                  <a:pt x="1295" y="1056"/>
                  <a:pt x="1295" y="1033"/>
                </a:cubicBezTo>
                <a:cubicBezTo>
                  <a:pt x="1294" y="899"/>
                  <a:pt x="1185" y="791"/>
                  <a:pt x="1051" y="791"/>
                </a:cubicBezTo>
                <a:cubicBezTo>
                  <a:pt x="973" y="792"/>
                  <a:pt x="904" y="829"/>
                  <a:pt x="860" y="886"/>
                </a:cubicBezTo>
                <a:lnTo>
                  <a:pt x="308" y="486"/>
                </a:lnTo>
                <a:lnTo>
                  <a:pt x="310" y="483"/>
                </a:lnTo>
                <a:cubicBezTo>
                  <a:pt x="319" y="470"/>
                  <a:pt x="323" y="454"/>
                  <a:pt x="323" y="438"/>
                </a:cubicBezTo>
                <a:cubicBezTo>
                  <a:pt x="322" y="425"/>
                  <a:pt x="319" y="413"/>
                  <a:pt x="313" y="402"/>
                </a:cubicBezTo>
                <a:lnTo>
                  <a:pt x="539" y="250"/>
                </a:lnTo>
                <a:cubicBezTo>
                  <a:pt x="545" y="257"/>
                  <a:pt x="552" y="263"/>
                  <a:pt x="562" y="267"/>
                </a:cubicBezTo>
                <a:cubicBezTo>
                  <a:pt x="593" y="279"/>
                  <a:pt x="628" y="264"/>
                  <a:pt x="640" y="233"/>
                </a:cubicBezTo>
                <a:cubicBezTo>
                  <a:pt x="652" y="202"/>
                  <a:pt x="637" y="167"/>
                  <a:pt x="606" y="154"/>
                </a:cubicBezTo>
                <a:cubicBezTo>
                  <a:pt x="575" y="142"/>
                  <a:pt x="540" y="157"/>
                  <a:pt x="528" y="188"/>
                </a:cubicBezTo>
                <a:cubicBezTo>
                  <a:pt x="521" y="205"/>
                  <a:pt x="523" y="223"/>
                  <a:pt x="531" y="238"/>
                </a:cubicBezTo>
                <a:lnTo>
                  <a:pt x="305" y="390"/>
                </a:lnTo>
                <a:cubicBezTo>
                  <a:pt x="290" y="371"/>
                  <a:pt x="266" y="359"/>
                  <a:pt x="240" y="359"/>
                </a:cubicBezTo>
                <a:cubicBezTo>
                  <a:pt x="231" y="359"/>
                  <a:pt x="223" y="361"/>
                  <a:pt x="215" y="364"/>
                </a:cubicBezTo>
                <a:lnTo>
                  <a:pt x="95" y="113"/>
                </a:lnTo>
                <a:cubicBezTo>
                  <a:pt x="113" y="102"/>
                  <a:pt x="125" y="80"/>
                  <a:pt x="123" y="57"/>
                </a:cubicBezTo>
                <a:cubicBezTo>
                  <a:pt x="120" y="24"/>
                  <a:pt x="90" y="0"/>
                  <a:pt x="57" y="3"/>
                </a:cubicBezTo>
                <a:cubicBezTo>
                  <a:pt x="24" y="6"/>
                  <a:pt x="0" y="35"/>
                  <a:pt x="3" y="68"/>
                </a:cubicBezTo>
                <a:cubicBezTo>
                  <a:pt x="6" y="102"/>
                  <a:pt x="35" y="126"/>
                  <a:pt x="68" y="123"/>
                </a:cubicBezTo>
                <a:cubicBezTo>
                  <a:pt x="73" y="122"/>
                  <a:pt x="78" y="121"/>
                  <a:pt x="82" y="120"/>
                </a:cubicBezTo>
                <a:lnTo>
                  <a:pt x="202" y="370"/>
                </a:lnTo>
                <a:cubicBezTo>
                  <a:pt x="190" y="376"/>
                  <a:pt x="180" y="386"/>
                  <a:pt x="172" y="398"/>
                </a:cubicBezTo>
                <a:cubicBezTo>
                  <a:pt x="164" y="411"/>
                  <a:pt x="160" y="426"/>
                  <a:pt x="160" y="442"/>
                </a:cubicBezTo>
                <a:cubicBezTo>
                  <a:pt x="161" y="464"/>
                  <a:pt x="170" y="484"/>
                  <a:pt x="185" y="499"/>
                </a:cubicBezTo>
                <a:cubicBezTo>
                  <a:pt x="201" y="514"/>
                  <a:pt x="222" y="522"/>
                  <a:pt x="243" y="521"/>
                </a:cubicBezTo>
                <a:cubicBezTo>
                  <a:pt x="267" y="521"/>
                  <a:pt x="289" y="510"/>
                  <a:pt x="303" y="492"/>
                </a:cubicBezTo>
                <a:lnTo>
                  <a:pt x="300" y="497"/>
                </a:lnTo>
                <a:lnTo>
                  <a:pt x="852" y="898"/>
                </a:lnTo>
                <a:cubicBezTo>
                  <a:pt x="825" y="937"/>
                  <a:pt x="809" y="984"/>
                  <a:pt x="809" y="1035"/>
                </a:cubicBezTo>
                <a:cubicBezTo>
                  <a:pt x="810" y="1129"/>
                  <a:pt x="863" y="1209"/>
                  <a:pt x="940" y="1250"/>
                </a:cubicBezTo>
                <a:lnTo>
                  <a:pt x="787" y="1560"/>
                </a:lnTo>
                <a:cubicBezTo>
                  <a:pt x="754" y="1544"/>
                  <a:pt x="716" y="1540"/>
                  <a:pt x="678" y="1551"/>
                </a:cubicBezTo>
                <a:cubicBezTo>
                  <a:pt x="644" y="1562"/>
                  <a:pt x="614" y="1585"/>
                  <a:pt x="596" y="1615"/>
                </a:cubicBezTo>
                <a:cubicBezTo>
                  <a:pt x="591" y="1622"/>
                  <a:pt x="588" y="1630"/>
                  <a:pt x="584" y="1638"/>
                </a:cubicBezTo>
                <a:lnTo>
                  <a:pt x="152" y="1492"/>
                </a:lnTo>
                <a:cubicBezTo>
                  <a:pt x="156" y="1476"/>
                  <a:pt x="154" y="1460"/>
                  <a:pt x="145" y="1445"/>
                </a:cubicBezTo>
                <a:cubicBezTo>
                  <a:pt x="128" y="1417"/>
                  <a:pt x="91" y="1408"/>
                  <a:pt x="62" y="1425"/>
                </a:cubicBezTo>
                <a:cubicBezTo>
                  <a:pt x="34" y="1443"/>
                  <a:pt x="25" y="1480"/>
                  <a:pt x="42" y="1508"/>
                </a:cubicBezTo>
                <a:cubicBezTo>
                  <a:pt x="60" y="1537"/>
                  <a:pt x="97" y="1546"/>
                  <a:pt x="125" y="1528"/>
                </a:cubicBezTo>
                <a:cubicBezTo>
                  <a:pt x="135" y="1522"/>
                  <a:pt x="142" y="1514"/>
                  <a:pt x="147" y="1505"/>
                </a:cubicBezTo>
                <a:lnTo>
                  <a:pt x="580" y="1651"/>
                </a:lnTo>
                <a:cubicBezTo>
                  <a:pt x="571" y="1679"/>
                  <a:pt x="571" y="1709"/>
                  <a:pt x="580" y="1737"/>
                </a:cubicBezTo>
                <a:cubicBezTo>
                  <a:pt x="604" y="1815"/>
                  <a:pt x="687" y="1859"/>
                  <a:pt x="765" y="1835"/>
                </a:cubicBezTo>
                <a:cubicBezTo>
                  <a:pt x="800" y="1824"/>
                  <a:pt x="829" y="1802"/>
                  <a:pt x="848" y="1771"/>
                </a:cubicBezTo>
                <a:cubicBezTo>
                  <a:pt x="870" y="1735"/>
                  <a:pt x="876" y="1690"/>
                  <a:pt x="864" y="1649"/>
                </a:cubicBezTo>
                <a:cubicBezTo>
                  <a:pt x="853" y="1614"/>
                  <a:pt x="829" y="1585"/>
                  <a:pt x="800" y="1567"/>
                </a:cubicBezTo>
                <a:lnTo>
                  <a:pt x="953" y="1256"/>
                </a:lnTo>
                <a:cubicBezTo>
                  <a:pt x="984" y="1269"/>
                  <a:pt x="1018" y="1277"/>
                  <a:pt x="1053" y="1277"/>
                </a:cubicBezTo>
                <a:cubicBezTo>
                  <a:pt x="1159" y="1276"/>
                  <a:pt x="1248" y="1208"/>
                  <a:pt x="1281" y="1114"/>
                </a:cubicBezTo>
                <a:cubicBezTo>
                  <a:pt x="1504" y="1188"/>
                  <a:pt x="1833" y="1299"/>
                  <a:pt x="2047" y="1371"/>
                </a:cubicBezTo>
                <a:cubicBezTo>
                  <a:pt x="2043" y="1387"/>
                  <a:pt x="2045" y="1405"/>
                  <a:pt x="2052" y="1421"/>
                </a:cubicBezTo>
                <a:cubicBezTo>
                  <a:pt x="2060" y="1441"/>
                  <a:pt x="2076" y="1457"/>
                  <a:pt x="2096" y="1465"/>
                </a:cubicBezTo>
                <a:cubicBezTo>
                  <a:pt x="2117" y="1473"/>
                  <a:pt x="2139" y="1472"/>
                  <a:pt x="2158" y="1464"/>
                </a:cubicBezTo>
                <a:cubicBezTo>
                  <a:pt x="2165" y="1460"/>
                  <a:pt x="2172" y="1456"/>
                  <a:pt x="2178" y="1452"/>
                </a:cubicBezTo>
                <a:cubicBezTo>
                  <a:pt x="2309" y="1583"/>
                  <a:pt x="2539" y="1801"/>
                  <a:pt x="2636" y="1892"/>
                </a:cubicBezTo>
                <a:cubicBezTo>
                  <a:pt x="2622" y="1910"/>
                  <a:pt x="2618" y="1935"/>
                  <a:pt x="2630" y="1957"/>
                </a:cubicBezTo>
                <a:cubicBezTo>
                  <a:pt x="2645" y="1987"/>
                  <a:pt x="2681" y="1998"/>
                  <a:pt x="2711" y="1983"/>
                </a:cubicBezTo>
                <a:cubicBezTo>
                  <a:pt x="2741" y="1967"/>
                  <a:pt x="2752" y="1931"/>
                  <a:pt x="2737" y="1901"/>
                </a:cubicBezTo>
                <a:cubicBezTo>
                  <a:pt x="2721" y="1872"/>
                  <a:pt x="2685" y="1860"/>
                  <a:pt x="2655" y="1876"/>
                </a:cubicBezTo>
                <a:cubicBezTo>
                  <a:pt x="2652" y="1877"/>
                  <a:pt x="2649" y="1880"/>
                  <a:pt x="2646" y="1882"/>
                </a:cubicBezTo>
                <a:cubicBezTo>
                  <a:pt x="2549" y="1791"/>
                  <a:pt x="2319" y="1573"/>
                  <a:pt x="2188" y="1442"/>
                </a:cubicBezTo>
                <a:cubicBezTo>
                  <a:pt x="2191" y="1439"/>
                  <a:pt x="2193" y="1435"/>
                  <a:pt x="2195" y="1432"/>
                </a:cubicBezTo>
                <a:cubicBezTo>
                  <a:pt x="2207" y="1413"/>
                  <a:pt x="2210" y="1390"/>
                  <a:pt x="2205" y="1369"/>
                </a:cubicBezTo>
                <a:lnTo>
                  <a:pt x="2525" y="1232"/>
                </a:lnTo>
                <a:cubicBezTo>
                  <a:pt x="2536" y="1250"/>
                  <a:pt x="2555" y="1263"/>
                  <a:pt x="2578" y="1262"/>
                </a:cubicBezTo>
                <a:cubicBezTo>
                  <a:pt x="2611" y="1262"/>
                  <a:pt x="2638" y="1235"/>
                  <a:pt x="2637" y="1202"/>
                </a:cubicBezTo>
                <a:cubicBezTo>
                  <a:pt x="2637" y="1168"/>
                  <a:pt x="2610" y="1142"/>
                  <a:pt x="2577" y="1142"/>
                </a:cubicBezTo>
                <a:moveTo>
                  <a:pt x="243" y="507"/>
                </a:moveTo>
                <a:cubicBezTo>
                  <a:pt x="225" y="507"/>
                  <a:pt x="208" y="501"/>
                  <a:pt x="195" y="489"/>
                </a:cubicBezTo>
                <a:cubicBezTo>
                  <a:pt x="183" y="476"/>
                  <a:pt x="175" y="460"/>
                  <a:pt x="175" y="442"/>
                </a:cubicBezTo>
                <a:cubicBezTo>
                  <a:pt x="174" y="429"/>
                  <a:pt x="178" y="416"/>
                  <a:pt x="185" y="405"/>
                </a:cubicBezTo>
                <a:cubicBezTo>
                  <a:pt x="197" y="386"/>
                  <a:pt x="217" y="374"/>
                  <a:pt x="240" y="374"/>
                </a:cubicBezTo>
                <a:cubicBezTo>
                  <a:pt x="277" y="373"/>
                  <a:pt x="307" y="402"/>
                  <a:pt x="308" y="439"/>
                </a:cubicBezTo>
                <a:cubicBezTo>
                  <a:pt x="308" y="452"/>
                  <a:pt x="305" y="464"/>
                  <a:pt x="298" y="475"/>
                </a:cubicBezTo>
                <a:cubicBezTo>
                  <a:pt x="286" y="495"/>
                  <a:pt x="266" y="506"/>
                  <a:pt x="243" y="507"/>
                </a:cubicBezTo>
                <a:moveTo>
                  <a:pt x="850" y="1654"/>
                </a:moveTo>
                <a:cubicBezTo>
                  <a:pt x="861" y="1691"/>
                  <a:pt x="856" y="1731"/>
                  <a:pt x="836" y="1764"/>
                </a:cubicBezTo>
                <a:cubicBezTo>
                  <a:pt x="819" y="1791"/>
                  <a:pt x="792" y="1812"/>
                  <a:pt x="761" y="1821"/>
                </a:cubicBezTo>
                <a:cubicBezTo>
                  <a:pt x="691" y="1843"/>
                  <a:pt x="615" y="1803"/>
                  <a:pt x="594" y="1733"/>
                </a:cubicBezTo>
                <a:cubicBezTo>
                  <a:pt x="585" y="1705"/>
                  <a:pt x="586" y="1676"/>
                  <a:pt x="595" y="1649"/>
                </a:cubicBezTo>
                <a:lnTo>
                  <a:pt x="596" y="1648"/>
                </a:lnTo>
                <a:cubicBezTo>
                  <a:pt x="599" y="1639"/>
                  <a:pt x="603" y="1631"/>
                  <a:pt x="608" y="1623"/>
                </a:cubicBezTo>
                <a:cubicBezTo>
                  <a:pt x="625" y="1595"/>
                  <a:pt x="651" y="1575"/>
                  <a:pt x="682" y="1565"/>
                </a:cubicBezTo>
                <a:cubicBezTo>
                  <a:pt x="753" y="1543"/>
                  <a:pt x="828" y="1583"/>
                  <a:pt x="850" y="1654"/>
                </a:cubicBezTo>
                <a:close/>
                <a:moveTo>
                  <a:pt x="2183" y="1424"/>
                </a:moveTo>
                <a:cubicBezTo>
                  <a:pt x="2176" y="1436"/>
                  <a:pt x="2165" y="1445"/>
                  <a:pt x="2153" y="1450"/>
                </a:cubicBezTo>
                <a:cubicBezTo>
                  <a:pt x="2136" y="1457"/>
                  <a:pt x="2118" y="1458"/>
                  <a:pt x="2102" y="1451"/>
                </a:cubicBezTo>
                <a:cubicBezTo>
                  <a:pt x="2085" y="1445"/>
                  <a:pt x="2072" y="1432"/>
                  <a:pt x="2065" y="1416"/>
                </a:cubicBezTo>
                <a:cubicBezTo>
                  <a:pt x="2056" y="1396"/>
                  <a:pt x="2058" y="1373"/>
                  <a:pt x="2069" y="1354"/>
                </a:cubicBezTo>
                <a:cubicBezTo>
                  <a:pt x="2077" y="1342"/>
                  <a:pt x="2087" y="1333"/>
                  <a:pt x="2100" y="1328"/>
                </a:cubicBezTo>
                <a:cubicBezTo>
                  <a:pt x="2116" y="1321"/>
                  <a:pt x="2134" y="1321"/>
                  <a:pt x="2151" y="1327"/>
                </a:cubicBezTo>
                <a:cubicBezTo>
                  <a:pt x="2167" y="1334"/>
                  <a:pt x="2180" y="1346"/>
                  <a:pt x="2187" y="1363"/>
                </a:cubicBezTo>
                <a:cubicBezTo>
                  <a:pt x="2196" y="1383"/>
                  <a:pt x="2194" y="1406"/>
                  <a:pt x="2183" y="1424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52400" dist="139700" dir="2520000" sx="92000" sy="92000" algn="ctr" rotWithShape="0">
              <a:srgbClr val="000000">
                <a:alpha val="18823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p16"/>
          <p:cNvSpPr/>
          <p:nvPr/>
        </p:nvSpPr>
        <p:spPr>
          <a:xfrm rot="2654194">
            <a:off x="4020307" y="3437146"/>
            <a:ext cx="1285067" cy="1545948"/>
          </a:xfrm>
          <a:custGeom>
            <a:avLst/>
            <a:gdLst/>
            <a:ahLst/>
            <a:cxnLst/>
            <a:rect l="l" t="t" r="r" b="b"/>
            <a:pathLst>
              <a:path w="1808" h="2175" extrusionOk="0">
                <a:moveTo>
                  <a:pt x="1736" y="5"/>
                </a:moveTo>
                <a:cubicBezTo>
                  <a:pt x="1703" y="9"/>
                  <a:pt x="1680" y="40"/>
                  <a:pt x="1684" y="73"/>
                </a:cubicBezTo>
                <a:cubicBezTo>
                  <a:pt x="1686" y="85"/>
                  <a:pt x="1692" y="96"/>
                  <a:pt x="1700" y="105"/>
                </a:cubicBezTo>
                <a:lnTo>
                  <a:pt x="1565" y="263"/>
                </a:lnTo>
                <a:cubicBezTo>
                  <a:pt x="1551" y="254"/>
                  <a:pt x="1535" y="248"/>
                  <a:pt x="1517" y="249"/>
                </a:cubicBezTo>
                <a:cubicBezTo>
                  <a:pt x="1488" y="251"/>
                  <a:pt x="1464" y="270"/>
                  <a:pt x="1454" y="296"/>
                </a:cubicBezTo>
                <a:lnTo>
                  <a:pt x="980" y="225"/>
                </a:lnTo>
                <a:cubicBezTo>
                  <a:pt x="983" y="204"/>
                  <a:pt x="982" y="182"/>
                  <a:pt x="975" y="160"/>
                </a:cubicBezTo>
                <a:cubicBezTo>
                  <a:pt x="964" y="123"/>
                  <a:pt x="938" y="92"/>
                  <a:pt x="903" y="73"/>
                </a:cubicBezTo>
                <a:cubicBezTo>
                  <a:pt x="868" y="54"/>
                  <a:pt x="828" y="51"/>
                  <a:pt x="790" y="62"/>
                </a:cubicBezTo>
                <a:cubicBezTo>
                  <a:pt x="755" y="73"/>
                  <a:pt x="726" y="96"/>
                  <a:pt x="707" y="126"/>
                </a:cubicBezTo>
                <a:cubicBezTo>
                  <a:pt x="685" y="163"/>
                  <a:pt x="679" y="207"/>
                  <a:pt x="692" y="248"/>
                </a:cubicBezTo>
                <a:cubicBezTo>
                  <a:pt x="695" y="260"/>
                  <a:pt x="701" y="272"/>
                  <a:pt x="707" y="282"/>
                </a:cubicBezTo>
                <a:lnTo>
                  <a:pt x="456" y="460"/>
                </a:lnTo>
                <a:cubicBezTo>
                  <a:pt x="445" y="448"/>
                  <a:pt x="430" y="440"/>
                  <a:pt x="413" y="437"/>
                </a:cubicBezTo>
                <a:lnTo>
                  <a:pt x="418" y="231"/>
                </a:lnTo>
                <a:cubicBezTo>
                  <a:pt x="432" y="229"/>
                  <a:pt x="446" y="223"/>
                  <a:pt x="456" y="212"/>
                </a:cubicBezTo>
                <a:cubicBezTo>
                  <a:pt x="479" y="188"/>
                  <a:pt x="478" y="149"/>
                  <a:pt x="453" y="127"/>
                </a:cubicBezTo>
                <a:cubicBezTo>
                  <a:pt x="429" y="104"/>
                  <a:pt x="391" y="105"/>
                  <a:pt x="368" y="130"/>
                </a:cubicBezTo>
                <a:cubicBezTo>
                  <a:pt x="345" y="154"/>
                  <a:pt x="347" y="192"/>
                  <a:pt x="371" y="215"/>
                </a:cubicBezTo>
                <a:cubicBezTo>
                  <a:pt x="380" y="224"/>
                  <a:pt x="392" y="229"/>
                  <a:pt x="404" y="230"/>
                </a:cubicBezTo>
                <a:lnTo>
                  <a:pt x="399" y="436"/>
                </a:lnTo>
                <a:lnTo>
                  <a:pt x="396" y="436"/>
                </a:lnTo>
                <a:cubicBezTo>
                  <a:pt x="382" y="437"/>
                  <a:pt x="369" y="442"/>
                  <a:pt x="358" y="450"/>
                </a:cubicBezTo>
                <a:lnTo>
                  <a:pt x="106" y="120"/>
                </a:lnTo>
                <a:cubicBezTo>
                  <a:pt x="119" y="107"/>
                  <a:pt x="127" y="88"/>
                  <a:pt x="124" y="69"/>
                </a:cubicBezTo>
                <a:cubicBezTo>
                  <a:pt x="119" y="36"/>
                  <a:pt x="89" y="13"/>
                  <a:pt x="56" y="17"/>
                </a:cubicBezTo>
                <a:cubicBezTo>
                  <a:pt x="23" y="22"/>
                  <a:pt x="0" y="52"/>
                  <a:pt x="4" y="85"/>
                </a:cubicBezTo>
                <a:cubicBezTo>
                  <a:pt x="9" y="118"/>
                  <a:pt x="39" y="141"/>
                  <a:pt x="72" y="137"/>
                </a:cubicBezTo>
                <a:cubicBezTo>
                  <a:pt x="81" y="135"/>
                  <a:pt x="88" y="133"/>
                  <a:pt x="95" y="129"/>
                </a:cubicBezTo>
                <a:lnTo>
                  <a:pt x="347" y="459"/>
                </a:lnTo>
                <a:cubicBezTo>
                  <a:pt x="334" y="474"/>
                  <a:pt x="326" y="493"/>
                  <a:pt x="327" y="514"/>
                </a:cubicBezTo>
                <a:cubicBezTo>
                  <a:pt x="330" y="555"/>
                  <a:pt x="365" y="586"/>
                  <a:pt x="406" y="583"/>
                </a:cubicBezTo>
                <a:cubicBezTo>
                  <a:pt x="447" y="580"/>
                  <a:pt x="477" y="545"/>
                  <a:pt x="475" y="504"/>
                </a:cubicBezTo>
                <a:cubicBezTo>
                  <a:pt x="474" y="492"/>
                  <a:pt x="470" y="481"/>
                  <a:pt x="464" y="472"/>
                </a:cubicBezTo>
                <a:lnTo>
                  <a:pt x="715" y="294"/>
                </a:lnTo>
                <a:cubicBezTo>
                  <a:pt x="752" y="342"/>
                  <a:pt x="816" y="365"/>
                  <a:pt x="877" y="346"/>
                </a:cubicBezTo>
                <a:cubicBezTo>
                  <a:pt x="893" y="341"/>
                  <a:pt x="908" y="334"/>
                  <a:pt x="921" y="324"/>
                </a:cubicBezTo>
                <a:lnTo>
                  <a:pt x="1235" y="723"/>
                </a:lnTo>
                <a:cubicBezTo>
                  <a:pt x="1151" y="792"/>
                  <a:pt x="1113" y="907"/>
                  <a:pt x="1147" y="1017"/>
                </a:cubicBezTo>
                <a:cubicBezTo>
                  <a:pt x="1175" y="1108"/>
                  <a:pt x="1247" y="1174"/>
                  <a:pt x="1332" y="1199"/>
                </a:cubicBezTo>
                <a:lnTo>
                  <a:pt x="1111" y="2018"/>
                </a:lnTo>
                <a:cubicBezTo>
                  <a:pt x="1097" y="2016"/>
                  <a:pt x="1083" y="2017"/>
                  <a:pt x="1069" y="2022"/>
                </a:cubicBezTo>
                <a:cubicBezTo>
                  <a:pt x="1031" y="2038"/>
                  <a:pt x="1013" y="2081"/>
                  <a:pt x="1028" y="2119"/>
                </a:cubicBezTo>
                <a:cubicBezTo>
                  <a:pt x="1043" y="2157"/>
                  <a:pt x="1087" y="2175"/>
                  <a:pt x="1124" y="2159"/>
                </a:cubicBezTo>
                <a:cubicBezTo>
                  <a:pt x="1156" y="2146"/>
                  <a:pt x="1174" y="2113"/>
                  <a:pt x="1169" y="2081"/>
                </a:cubicBezTo>
                <a:lnTo>
                  <a:pt x="1567" y="1985"/>
                </a:lnTo>
                <a:cubicBezTo>
                  <a:pt x="1576" y="2008"/>
                  <a:pt x="1597" y="2024"/>
                  <a:pt x="1623" y="2025"/>
                </a:cubicBezTo>
                <a:cubicBezTo>
                  <a:pt x="1656" y="2025"/>
                  <a:pt x="1683" y="1998"/>
                  <a:pt x="1684" y="1965"/>
                </a:cubicBezTo>
                <a:cubicBezTo>
                  <a:pt x="1684" y="1932"/>
                  <a:pt x="1658" y="1905"/>
                  <a:pt x="1624" y="1904"/>
                </a:cubicBezTo>
                <a:cubicBezTo>
                  <a:pt x="1591" y="1904"/>
                  <a:pt x="1564" y="1930"/>
                  <a:pt x="1563" y="1964"/>
                </a:cubicBezTo>
                <a:cubicBezTo>
                  <a:pt x="1563" y="1966"/>
                  <a:pt x="1564" y="1969"/>
                  <a:pt x="1564" y="1971"/>
                </a:cubicBezTo>
                <a:lnTo>
                  <a:pt x="1166" y="2067"/>
                </a:lnTo>
                <a:lnTo>
                  <a:pt x="1165" y="2063"/>
                </a:lnTo>
                <a:cubicBezTo>
                  <a:pt x="1157" y="2044"/>
                  <a:pt x="1142" y="2030"/>
                  <a:pt x="1125" y="2023"/>
                </a:cubicBezTo>
                <a:lnTo>
                  <a:pt x="1346" y="1203"/>
                </a:lnTo>
                <a:cubicBezTo>
                  <a:pt x="1392" y="1214"/>
                  <a:pt x="1442" y="1214"/>
                  <a:pt x="1491" y="1198"/>
                </a:cubicBezTo>
                <a:cubicBezTo>
                  <a:pt x="1637" y="1154"/>
                  <a:pt x="1718" y="1000"/>
                  <a:pt x="1673" y="854"/>
                </a:cubicBezTo>
                <a:cubicBezTo>
                  <a:pt x="1629" y="709"/>
                  <a:pt x="1474" y="627"/>
                  <a:pt x="1329" y="672"/>
                </a:cubicBezTo>
                <a:cubicBezTo>
                  <a:pt x="1298" y="682"/>
                  <a:pt x="1271" y="696"/>
                  <a:pt x="1246" y="715"/>
                </a:cubicBezTo>
                <a:lnTo>
                  <a:pt x="932" y="315"/>
                </a:lnTo>
                <a:cubicBezTo>
                  <a:pt x="943" y="306"/>
                  <a:pt x="952" y="295"/>
                  <a:pt x="960" y="282"/>
                </a:cubicBezTo>
                <a:cubicBezTo>
                  <a:pt x="968" y="269"/>
                  <a:pt x="974" y="254"/>
                  <a:pt x="978" y="239"/>
                </a:cubicBezTo>
                <a:lnTo>
                  <a:pt x="1450" y="310"/>
                </a:lnTo>
                <a:cubicBezTo>
                  <a:pt x="1449" y="316"/>
                  <a:pt x="1448" y="322"/>
                  <a:pt x="1448" y="328"/>
                </a:cubicBezTo>
                <a:cubicBezTo>
                  <a:pt x="1451" y="369"/>
                  <a:pt x="1486" y="400"/>
                  <a:pt x="1527" y="397"/>
                </a:cubicBezTo>
                <a:cubicBezTo>
                  <a:pt x="1568" y="394"/>
                  <a:pt x="1599" y="359"/>
                  <a:pt x="1596" y="318"/>
                </a:cubicBezTo>
                <a:cubicBezTo>
                  <a:pt x="1595" y="300"/>
                  <a:pt x="1587" y="284"/>
                  <a:pt x="1575" y="272"/>
                </a:cubicBezTo>
                <a:lnTo>
                  <a:pt x="1711" y="114"/>
                </a:lnTo>
                <a:cubicBezTo>
                  <a:pt x="1722" y="122"/>
                  <a:pt x="1737" y="126"/>
                  <a:pt x="1752" y="124"/>
                </a:cubicBezTo>
                <a:cubicBezTo>
                  <a:pt x="1785" y="119"/>
                  <a:pt x="1808" y="89"/>
                  <a:pt x="1804" y="56"/>
                </a:cubicBezTo>
                <a:cubicBezTo>
                  <a:pt x="1799" y="23"/>
                  <a:pt x="1769" y="0"/>
                  <a:pt x="1736" y="5"/>
                </a:cubicBezTo>
                <a:moveTo>
                  <a:pt x="873" y="332"/>
                </a:moveTo>
                <a:cubicBezTo>
                  <a:pt x="802" y="354"/>
                  <a:pt x="727" y="314"/>
                  <a:pt x="705" y="244"/>
                </a:cubicBezTo>
                <a:cubicBezTo>
                  <a:pt x="694" y="207"/>
                  <a:pt x="699" y="167"/>
                  <a:pt x="719" y="134"/>
                </a:cubicBezTo>
                <a:cubicBezTo>
                  <a:pt x="736" y="106"/>
                  <a:pt x="763" y="86"/>
                  <a:pt x="794" y="76"/>
                </a:cubicBezTo>
                <a:cubicBezTo>
                  <a:pt x="828" y="66"/>
                  <a:pt x="864" y="69"/>
                  <a:pt x="896" y="86"/>
                </a:cubicBezTo>
                <a:cubicBezTo>
                  <a:pt x="928" y="102"/>
                  <a:pt x="951" y="130"/>
                  <a:pt x="961" y="165"/>
                </a:cubicBezTo>
                <a:cubicBezTo>
                  <a:pt x="973" y="202"/>
                  <a:pt x="968" y="242"/>
                  <a:pt x="947" y="275"/>
                </a:cubicBezTo>
                <a:cubicBezTo>
                  <a:pt x="930" y="302"/>
                  <a:pt x="904" y="323"/>
                  <a:pt x="873" y="33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52400" dist="139700" dir="2520000" sx="92000" sy="92000" algn="ctr" rotWithShape="0">
              <a:srgbClr val="000000">
                <a:alpha val="18823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" name="Google Shape;20;p16"/>
          <p:cNvSpPr/>
          <p:nvPr/>
        </p:nvSpPr>
        <p:spPr>
          <a:xfrm rot="2654194">
            <a:off x="4881566" y="2217733"/>
            <a:ext cx="2428869" cy="2104689"/>
          </a:xfrm>
          <a:custGeom>
            <a:avLst/>
            <a:gdLst/>
            <a:ahLst/>
            <a:cxnLst/>
            <a:rect l="l" t="t" r="r" b="b"/>
            <a:pathLst>
              <a:path w="2825" h="2446" extrusionOk="0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52400" dist="139700" dir="2520000" sx="92000" sy="92000" algn="ctr" rotWithShape="0">
              <a:srgbClr val="000000">
                <a:alpha val="18823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Google Shape;21;p16"/>
          <p:cNvSpPr/>
          <p:nvPr/>
        </p:nvSpPr>
        <p:spPr>
          <a:xfrm rot="-8360992">
            <a:off x="9199762" y="2985130"/>
            <a:ext cx="1465164" cy="1088553"/>
          </a:xfrm>
          <a:custGeom>
            <a:avLst/>
            <a:gdLst/>
            <a:ahLst/>
            <a:cxnLst/>
            <a:rect l="l" t="t" r="r" b="b"/>
            <a:pathLst>
              <a:path w="1875" h="1391" extrusionOk="0">
                <a:moveTo>
                  <a:pt x="1630" y="215"/>
                </a:moveTo>
                <a:cubicBezTo>
                  <a:pt x="1513" y="216"/>
                  <a:pt x="1415" y="300"/>
                  <a:pt x="1393" y="410"/>
                </a:cubicBezTo>
                <a:lnTo>
                  <a:pt x="898" y="314"/>
                </a:lnTo>
                <a:cubicBezTo>
                  <a:pt x="900" y="294"/>
                  <a:pt x="894" y="273"/>
                  <a:pt x="881" y="256"/>
                </a:cubicBezTo>
                <a:cubicBezTo>
                  <a:pt x="853" y="220"/>
                  <a:pt x="802" y="214"/>
                  <a:pt x="767" y="242"/>
                </a:cubicBezTo>
                <a:lnTo>
                  <a:pt x="766" y="243"/>
                </a:lnTo>
                <a:lnTo>
                  <a:pt x="655" y="110"/>
                </a:lnTo>
                <a:cubicBezTo>
                  <a:pt x="658" y="107"/>
                  <a:pt x="661" y="103"/>
                  <a:pt x="664" y="99"/>
                </a:cubicBezTo>
                <a:cubicBezTo>
                  <a:pt x="680" y="69"/>
                  <a:pt x="669" y="33"/>
                  <a:pt x="640" y="17"/>
                </a:cubicBezTo>
                <a:cubicBezTo>
                  <a:pt x="611" y="0"/>
                  <a:pt x="574" y="11"/>
                  <a:pt x="558" y="40"/>
                </a:cubicBezTo>
                <a:cubicBezTo>
                  <a:pt x="542" y="69"/>
                  <a:pt x="552" y="106"/>
                  <a:pt x="582" y="122"/>
                </a:cubicBezTo>
                <a:cubicBezTo>
                  <a:pt x="602" y="133"/>
                  <a:pt x="626" y="131"/>
                  <a:pt x="644" y="120"/>
                </a:cubicBezTo>
                <a:lnTo>
                  <a:pt x="756" y="253"/>
                </a:lnTo>
                <a:cubicBezTo>
                  <a:pt x="753" y="256"/>
                  <a:pt x="750" y="259"/>
                  <a:pt x="748" y="263"/>
                </a:cubicBezTo>
                <a:cubicBezTo>
                  <a:pt x="737" y="281"/>
                  <a:pt x="734" y="302"/>
                  <a:pt x="738" y="321"/>
                </a:cubicBezTo>
                <a:lnTo>
                  <a:pt x="124" y="491"/>
                </a:lnTo>
                <a:cubicBezTo>
                  <a:pt x="122" y="487"/>
                  <a:pt x="121" y="484"/>
                  <a:pt x="119" y="481"/>
                </a:cubicBezTo>
                <a:cubicBezTo>
                  <a:pt x="100" y="453"/>
                  <a:pt x="62" y="446"/>
                  <a:pt x="35" y="464"/>
                </a:cubicBezTo>
                <a:cubicBezTo>
                  <a:pt x="7" y="483"/>
                  <a:pt x="0" y="520"/>
                  <a:pt x="19" y="548"/>
                </a:cubicBezTo>
                <a:cubicBezTo>
                  <a:pt x="37" y="576"/>
                  <a:pt x="75" y="583"/>
                  <a:pt x="102" y="564"/>
                </a:cubicBezTo>
                <a:cubicBezTo>
                  <a:pt x="123" y="551"/>
                  <a:pt x="132" y="527"/>
                  <a:pt x="128" y="504"/>
                </a:cubicBezTo>
                <a:lnTo>
                  <a:pt x="742" y="335"/>
                </a:lnTo>
                <a:cubicBezTo>
                  <a:pt x="744" y="342"/>
                  <a:pt x="748" y="349"/>
                  <a:pt x="753" y="355"/>
                </a:cubicBezTo>
                <a:cubicBezTo>
                  <a:pt x="781" y="391"/>
                  <a:pt x="832" y="397"/>
                  <a:pt x="867" y="369"/>
                </a:cubicBezTo>
                <a:cubicBezTo>
                  <a:pt x="875" y="363"/>
                  <a:pt x="881" y="356"/>
                  <a:pt x="886" y="348"/>
                </a:cubicBezTo>
                <a:cubicBezTo>
                  <a:pt x="890" y="342"/>
                  <a:pt x="893" y="335"/>
                  <a:pt x="895" y="328"/>
                </a:cubicBezTo>
                <a:lnTo>
                  <a:pt x="1391" y="425"/>
                </a:lnTo>
                <a:cubicBezTo>
                  <a:pt x="1390" y="436"/>
                  <a:pt x="1389" y="447"/>
                  <a:pt x="1389" y="459"/>
                </a:cubicBezTo>
                <a:cubicBezTo>
                  <a:pt x="1389" y="533"/>
                  <a:pt x="1423" y="600"/>
                  <a:pt x="1476" y="644"/>
                </a:cubicBezTo>
                <a:lnTo>
                  <a:pt x="1121" y="1097"/>
                </a:lnTo>
                <a:cubicBezTo>
                  <a:pt x="1121" y="1097"/>
                  <a:pt x="1122" y="1097"/>
                  <a:pt x="1118" y="1095"/>
                </a:cubicBezTo>
                <a:cubicBezTo>
                  <a:pt x="1083" y="1077"/>
                  <a:pt x="1043" y="1073"/>
                  <a:pt x="1005" y="1084"/>
                </a:cubicBezTo>
                <a:cubicBezTo>
                  <a:pt x="970" y="1095"/>
                  <a:pt x="941" y="1118"/>
                  <a:pt x="922" y="1148"/>
                </a:cubicBezTo>
                <a:cubicBezTo>
                  <a:pt x="900" y="1185"/>
                  <a:pt x="894" y="1229"/>
                  <a:pt x="907" y="1270"/>
                </a:cubicBezTo>
                <a:cubicBezTo>
                  <a:pt x="918" y="1308"/>
                  <a:pt x="944" y="1339"/>
                  <a:pt x="979" y="1357"/>
                </a:cubicBezTo>
                <a:cubicBezTo>
                  <a:pt x="1014" y="1376"/>
                  <a:pt x="1054" y="1380"/>
                  <a:pt x="1092" y="1368"/>
                </a:cubicBezTo>
                <a:cubicBezTo>
                  <a:pt x="1126" y="1357"/>
                  <a:pt x="1156" y="1335"/>
                  <a:pt x="1175" y="1304"/>
                </a:cubicBezTo>
                <a:cubicBezTo>
                  <a:pt x="1182" y="1293"/>
                  <a:pt x="1187" y="1281"/>
                  <a:pt x="1191" y="1268"/>
                </a:cubicBezTo>
                <a:lnTo>
                  <a:pt x="1383" y="1315"/>
                </a:lnTo>
                <a:cubicBezTo>
                  <a:pt x="1382" y="1328"/>
                  <a:pt x="1384" y="1341"/>
                  <a:pt x="1391" y="1353"/>
                </a:cubicBezTo>
                <a:cubicBezTo>
                  <a:pt x="1409" y="1382"/>
                  <a:pt x="1446" y="1391"/>
                  <a:pt x="1474" y="1373"/>
                </a:cubicBezTo>
                <a:cubicBezTo>
                  <a:pt x="1503" y="1356"/>
                  <a:pt x="1512" y="1319"/>
                  <a:pt x="1494" y="1291"/>
                </a:cubicBezTo>
                <a:cubicBezTo>
                  <a:pt x="1477" y="1262"/>
                  <a:pt x="1440" y="1253"/>
                  <a:pt x="1412" y="1270"/>
                </a:cubicBezTo>
                <a:cubicBezTo>
                  <a:pt x="1400" y="1278"/>
                  <a:pt x="1391" y="1289"/>
                  <a:pt x="1387" y="1301"/>
                </a:cubicBezTo>
                <a:lnTo>
                  <a:pt x="1194" y="1254"/>
                </a:lnTo>
                <a:cubicBezTo>
                  <a:pt x="1198" y="1231"/>
                  <a:pt x="1197" y="1206"/>
                  <a:pt x="1190" y="1182"/>
                </a:cubicBezTo>
                <a:cubicBezTo>
                  <a:pt x="1180" y="1150"/>
                  <a:pt x="1160" y="1123"/>
                  <a:pt x="1133" y="1104"/>
                </a:cubicBezTo>
                <a:lnTo>
                  <a:pt x="1487" y="653"/>
                </a:lnTo>
                <a:cubicBezTo>
                  <a:pt x="1528" y="683"/>
                  <a:pt x="1578" y="701"/>
                  <a:pt x="1633" y="701"/>
                </a:cubicBezTo>
                <a:cubicBezTo>
                  <a:pt x="1767" y="700"/>
                  <a:pt x="1875" y="591"/>
                  <a:pt x="1874" y="457"/>
                </a:cubicBezTo>
                <a:cubicBezTo>
                  <a:pt x="1874" y="323"/>
                  <a:pt x="1764" y="214"/>
                  <a:pt x="1630" y="215"/>
                </a:cubicBezTo>
                <a:moveTo>
                  <a:pt x="858" y="358"/>
                </a:moveTo>
                <a:cubicBezTo>
                  <a:pt x="829" y="381"/>
                  <a:pt x="787" y="376"/>
                  <a:pt x="764" y="347"/>
                </a:cubicBezTo>
                <a:cubicBezTo>
                  <a:pt x="747" y="325"/>
                  <a:pt x="746" y="294"/>
                  <a:pt x="760" y="270"/>
                </a:cubicBezTo>
                <a:cubicBezTo>
                  <a:pt x="764" y="264"/>
                  <a:pt x="770" y="258"/>
                  <a:pt x="776" y="253"/>
                </a:cubicBezTo>
                <a:cubicBezTo>
                  <a:pt x="805" y="230"/>
                  <a:pt x="847" y="235"/>
                  <a:pt x="870" y="264"/>
                </a:cubicBezTo>
                <a:cubicBezTo>
                  <a:pt x="887" y="286"/>
                  <a:pt x="888" y="317"/>
                  <a:pt x="874" y="341"/>
                </a:cubicBezTo>
                <a:cubicBezTo>
                  <a:pt x="870" y="347"/>
                  <a:pt x="864" y="353"/>
                  <a:pt x="858" y="358"/>
                </a:cubicBezTo>
                <a:moveTo>
                  <a:pt x="1176" y="1187"/>
                </a:moveTo>
                <a:cubicBezTo>
                  <a:pt x="1188" y="1224"/>
                  <a:pt x="1183" y="1264"/>
                  <a:pt x="1162" y="1297"/>
                </a:cubicBezTo>
                <a:cubicBezTo>
                  <a:pt x="1145" y="1324"/>
                  <a:pt x="1119" y="1345"/>
                  <a:pt x="1088" y="1354"/>
                </a:cubicBezTo>
                <a:cubicBezTo>
                  <a:pt x="1054" y="1365"/>
                  <a:pt x="1017" y="1361"/>
                  <a:pt x="986" y="1345"/>
                </a:cubicBezTo>
                <a:cubicBezTo>
                  <a:pt x="954" y="1328"/>
                  <a:pt x="931" y="1300"/>
                  <a:pt x="920" y="1266"/>
                </a:cubicBezTo>
                <a:cubicBezTo>
                  <a:pt x="909" y="1229"/>
                  <a:pt x="914" y="1189"/>
                  <a:pt x="935" y="1156"/>
                </a:cubicBezTo>
                <a:cubicBezTo>
                  <a:pt x="952" y="1128"/>
                  <a:pt x="978" y="1108"/>
                  <a:pt x="1009" y="1098"/>
                </a:cubicBezTo>
                <a:cubicBezTo>
                  <a:pt x="1043" y="1088"/>
                  <a:pt x="1079" y="1091"/>
                  <a:pt x="1111" y="1108"/>
                </a:cubicBezTo>
                <a:cubicBezTo>
                  <a:pt x="1143" y="1124"/>
                  <a:pt x="1166" y="1152"/>
                  <a:pt x="1176" y="1187"/>
                </a:cubicBezTo>
              </a:path>
            </a:pathLst>
          </a:custGeom>
          <a:solidFill>
            <a:srgbClr val="C8D3D8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" name="Google Shape;22;p16"/>
          <p:cNvSpPr/>
          <p:nvPr/>
        </p:nvSpPr>
        <p:spPr>
          <a:xfrm rot="2654194">
            <a:off x="2395389" y="3677082"/>
            <a:ext cx="1881755" cy="1596073"/>
          </a:xfrm>
          <a:custGeom>
            <a:avLst/>
            <a:gdLst/>
            <a:ahLst/>
            <a:cxnLst/>
            <a:rect l="l" t="t" r="r" b="b"/>
            <a:pathLst>
              <a:path w="2407" h="2041" extrusionOk="0">
                <a:moveTo>
                  <a:pt x="1839" y="703"/>
                </a:moveTo>
                <a:cubicBezTo>
                  <a:pt x="1810" y="720"/>
                  <a:pt x="1801" y="757"/>
                  <a:pt x="1819" y="786"/>
                </a:cubicBezTo>
                <a:cubicBezTo>
                  <a:pt x="1835" y="812"/>
                  <a:pt x="1867" y="822"/>
                  <a:pt x="1895" y="809"/>
                </a:cubicBezTo>
                <a:lnTo>
                  <a:pt x="2166" y="1222"/>
                </a:lnTo>
                <a:cubicBezTo>
                  <a:pt x="2128" y="1250"/>
                  <a:pt x="2106" y="1296"/>
                  <a:pt x="2109" y="1343"/>
                </a:cubicBezTo>
                <a:lnTo>
                  <a:pt x="1042" y="1460"/>
                </a:lnTo>
                <a:cubicBezTo>
                  <a:pt x="1040" y="1445"/>
                  <a:pt x="1037" y="1429"/>
                  <a:pt x="1032" y="1414"/>
                </a:cubicBezTo>
                <a:cubicBezTo>
                  <a:pt x="993" y="1286"/>
                  <a:pt x="857" y="1214"/>
                  <a:pt x="729" y="1254"/>
                </a:cubicBezTo>
                <a:cubicBezTo>
                  <a:pt x="725" y="1255"/>
                  <a:pt x="721" y="1257"/>
                  <a:pt x="717" y="1258"/>
                </a:cubicBezTo>
                <a:lnTo>
                  <a:pt x="619" y="1015"/>
                </a:lnTo>
                <a:cubicBezTo>
                  <a:pt x="681" y="984"/>
                  <a:pt x="713" y="914"/>
                  <a:pt x="692" y="846"/>
                </a:cubicBezTo>
                <a:cubicBezTo>
                  <a:pt x="678" y="800"/>
                  <a:pt x="641" y="766"/>
                  <a:pt x="598" y="753"/>
                </a:cubicBezTo>
                <a:cubicBezTo>
                  <a:pt x="645" y="545"/>
                  <a:pt x="708" y="252"/>
                  <a:pt x="734" y="128"/>
                </a:cubicBezTo>
                <a:cubicBezTo>
                  <a:pt x="757" y="130"/>
                  <a:pt x="779" y="120"/>
                  <a:pt x="791" y="99"/>
                </a:cubicBezTo>
                <a:cubicBezTo>
                  <a:pt x="808" y="71"/>
                  <a:pt x="799" y="34"/>
                  <a:pt x="770" y="17"/>
                </a:cubicBezTo>
                <a:cubicBezTo>
                  <a:pt x="742" y="0"/>
                  <a:pt x="705" y="9"/>
                  <a:pt x="688" y="38"/>
                </a:cubicBezTo>
                <a:cubicBezTo>
                  <a:pt x="671" y="66"/>
                  <a:pt x="680" y="103"/>
                  <a:pt x="709" y="120"/>
                </a:cubicBezTo>
                <a:cubicBezTo>
                  <a:pt x="712" y="123"/>
                  <a:pt x="716" y="124"/>
                  <a:pt x="720" y="126"/>
                </a:cubicBezTo>
                <a:cubicBezTo>
                  <a:pt x="694" y="249"/>
                  <a:pt x="631" y="542"/>
                  <a:pt x="584" y="749"/>
                </a:cubicBezTo>
                <a:cubicBezTo>
                  <a:pt x="562" y="745"/>
                  <a:pt x="538" y="746"/>
                  <a:pt x="515" y="753"/>
                </a:cubicBezTo>
                <a:cubicBezTo>
                  <a:pt x="505" y="756"/>
                  <a:pt x="496" y="760"/>
                  <a:pt x="487" y="765"/>
                </a:cubicBezTo>
                <a:lnTo>
                  <a:pt x="421" y="657"/>
                </a:lnTo>
                <a:cubicBezTo>
                  <a:pt x="429" y="652"/>
                  <a:pt x="436" y="646"/>
                  <a:pt x="441" y="638"/>
                </a:cubicBezTo>
                <a:lnTo>
                  <a:pt x="443" y="634"/>
                </a:lnTo>
                <a:cubicBezTo>
                  <a:pt x="466" y="597"/>
                  <a:pt x="456" y="549"/>
                  <a:pt x="421" y="525"/>
                </a:cubicBezTo>
                <a:cubicBezTo>
                  <a:pt x="403" y="512"/>
                  <a:pt x="381" y="508"/>
                  <a:pt x="360" y="512"/>
                </a:cubicBezTo>
                <a:cubicBezTo>
                  <a:pt x="341" y="515"/>
                  <a:pt x="325" y="525"/>
                  <a:pt x="313" y="539"/>
                </a:cubicBezTo>
                <a:cubicBezTo>
                  <a:pt x="251" y="493"/>
                  <a:pt x="171" y="433"/>
                  <a:pt x="121" y="394"/>
                </a:cubicBezTo>
                <a:cubicBezTo>
                  <a:pt x="132" y="376"/>
                  <a:pt x="132" y="352"/>
                  <a:pt x="120" y="332"/>
                </a:cubicBezTo>
                <a:cubicBezTo>
                  <a:pt x="102" y="304"/>
                  <a:pt x="65" y="296"/>
                  <a:pt x="37" y="313"/>
                </a:cubicBezTo>
                <a:cubicBezTo>
                  <a:pt x="8" y="331"/>
                  <a:pt x="0" y="368"/>
                  <a:pt x="18" y="397"/>
                </a:cubicBezTo>
                <a:cubicBezTo>
                  <a:pt x="36" y="425"/>
                  <a:pt x="73" y="433"/>
                  <a:pt x="101" y="415"/>
                </a:cubicBezTo>
                <a:cubicBezTo>
                  <a:pt x="105" y="413"/>
                  <a:pt x="109" y="410"/>
                  <a:pt x="112" y="406"/>
                </a:cubicBezTo>
                <a:cubicBezTo>
                  <a:pt x="147" y="433"/>
                  <a:pt x="206" y="477"/>
                  <a:pt x="304" y="551"/>
                </a:cubicBezTo>
                <a:cubicBezTo>
                  <a:pt x="284" y="587"/>
                  <a:pt x="294" y="634"/>
                  <a:pt x="328" y="658"/>
                </a:cubicBezTo>
                <a:cubicBezTo>
                  <a:pt x="346" y="670"/>
                  <a:pt x="368" y="675"/>
                  <a:pt x="389" y="671"/>
                </a:cubicBezTo>
                <a:cubicBezTo>
                  <a:pt x="396" y="670"/>
                  <a:pt x="402" y="667"/>
                  <a:pt x="409" y="665"/>
                </a:cubicBezTo>
                <a:lnTo>
                  <a:pt x="475" y="773"/>
                </a:lnTo>
                <a:cubicBezTo>
                  <a:pt x="427" y="808"/>
                  <a:pt x="404" y="870"/>
                  <a:pt x="422" y="930"/>
                </a:cubicBezTo>
                <a:cubicBezTo>
                  <a:pt x="445" y="1004"/>
                  <a:pt x="524" y="1046"/>
                  <a:pt x="599" y="1023"/>
                </a:cubicBezTo>
                <a:cubicBezTo>
                  <a:pt x="601" y="1022"/>
                  <a:pt x="604" y="1021"/>
                  <a:pt x="606" y="1020"/>
                </a:cubicBezTo>
                <a:lnTo>
                  <a:pt x="703" y="1263"/>
                </a:lnTo>
                <a:cubicBezTo>
                  <a:pt x="591" y="1312"/>
                  <a:pt x="531" y="1438"/>
                  <a:pt x="568" y="1557"/>
                </a:cubicBezTo>
                <a:cubicBezTo>
                  <a:pt x="608" y="1685"/>
                  <a:pt x="744" y="1757"/>
                  <a:pt x="872" y="1718"/>
                </a:cubicBezTo>
                <a:cubicBezTo>
                  <a:pt x="980" y="1684"/>
                  <a:pt x="1047" y="1582"/>
                  <a:pt x="1042" y="1475"/>
                </a:cubicBezTo>
                <a:lnTo>
                  <a:pt x="2110" y="1358"/>
                </a:lnTo>
                <a:cubicBezTo>
                  <a:pt x="2111" y="1364"/>
                  <a:pt x="2113" y="1371"/>
                  <a:pt x="2115" y="1377"/>
                </a:cubicBezTo>
                <a:cubicBezTo>
                  <a:pt x="2126" y="1413"/>
                  <a:pt x="2150" y="1441"/>
                  <a:pt x="2180" y="1458"/>
                </a:cubicBezTo>
                <a:lnTo>
                  <a:pt x="1935" y="1916"/>
                </a:lnTo>
                <a:cubicBezTo>
                  <a:pt x="1920" y="1910"/>
                  <a:pt x="1902" y="1910"/>
                  <a:pt x="1886" y="1918"/>
                </a:cubicBezTo>
                <a:cubicBezTo>
                  <a:pt x="1856" y="1933"/>
                  <a:pt x="1844" y="1969"/>
                  <a:pt x="1859" y="1999"/>
                </a:cubicBezTo>
                <a:cubicBezTo>
                  <a:pt x="1873" y="2029"/>
                  <a:pt x="1910" y="2041"/>
                  <a:pt x="1939" y="2026"/>
                </a:cubicBezTo>
                <a:cubicBezTo>
                  <a:pt x="1969" y="2011"/>
                  <a:pt x="1982" y="1975"/>
                  <a:pt x="1967" y="1945"/>
                </a:cubicBezTo>
                <a:cubicBezTo>
                  <a:pt x="1962" y="1936"/>
                  <a:pt x="1955" y="1929"/>
                  <a:pt x="1948" y="1923"/>
                </a:cubicBezTo>
                <a:lnTo>
                  <a:pt x="2193" y="1465"/>
                </a:lnTo>
                <a:cubicBezTo>
                  <a:pt x="2223" y="1478"/>
                  <a:pt x="2258" y="1481"/>
                  <a:pt x="2291" y="1470"/>
                </a:cubicBezTo>
                <a:cubicBezTo>
                  <a:pt x="2366" y="1447"/>
                  <a:pt x="2407" y="1368"/>
                  <a:pt x="2384" y="1294"/>
                </a:cubicBezTo>
                <a:cubicBezTo>
                  <a:pt x="2361" y="1219"/>
                  <a:pt x="2282" y="1177"/>
                  <a:pt x="2208" y="1200"/>
                </a:cubicBezTo>
                <a:cubicBezTo>
                  <a:pt x="2197" y="1204"/>
                  <a:pt x="2187" y="1208"/>
                  <a:pt x="2178" y="1214"/>
                </a:cubicBezTo>
                <a:lnTo>
                  <a:pt x="1907" y="802"/>
                </a:lnTo>
                <a:cubicBezTo>
                  <a:pt x="1931" y="783"/>
                  <a:pt x="1938" y="750"/>
                  <a:pt x="1922" y="723"/>
                </a:cubicBezTo>
                <a:cubicBezTo>
                  <a:pt x="1904" y="695"/>
                  <a:pt x="1867" y="686"/>
                  <a:pt x="1839" y="703"/>
                </a:cubicBezTo>
                <a:close/>
                <a:moveTo>
                  <a:pt x="336" y="646"/>
                </a:moveTo>
                <a:cubicBezTo>
                  <a:pt x="307" y="626"/>
                  <a:pt x="299" y="586"/>
                  <a:pt x="318" y="556"/>
                </a:cubicBezTo>
                <a:lnTo>
                  <a:pt x="320" y="553"/>
                </a:lnTo>
                <a:cubicBezTo>
                  <a:pt x="330" y="539"/>
                  <a:pt x="345" y="529"/>
                  <a:pt x="363" y="526"/>
                </a:cubicBezTo>
                <a:cubicBezTo>
                  <a:pt x="380" y="522"/>
                  <a:pt x="398" y="526"/>
                  <a:pt x="413" y="537"/>
                </a:cubicBezTo>
                <a:cubicBezTo>
                  <a:pt x="443" y="557"/>
                  <a:pt x="451" y="599"/>
                  <a:pt x="429" y="629"/>
                </a:cubicBezTo>
                <a:cubicBezTo>
                  <a:pt x="425" y="636"/>
                  <a:pt x="419" y="642"/>
                  <a:pt x="412" y="646"/>
                </a:cubicBezTo>
                <a:lnTo>
                  <a:pt x="407" y="649"/>
                </a:lnTo>
                <a:cubicBezTo>
                  <a:pt x="401" y="653"/>
                  <a:pt x="394" y="656"/>
                  <a:pt x="386" y="657"/>
                </a:cubicBezTo>
                <a:cubicBezTo>
                  <a:pt x="369" y="660"/>
                  <a:pt x="351" y="656"/>
                  <a:pt x="336" y="646"/>
                </a:cubicBezTo>
                <a:close/>
              </a:path>
            </a:pathLst>
          </a:custGeom>
          <a:solidFill>
            <a:srgbClr val="C8D3D8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" name="Google Shape;23;p16"/>
          <p:cNvSpPr/>
          <p:nvPr/>
        </p:nvSpPr>
        <p:spPr>
          <a:xfrm rot="2654194">
            <a:off x="6542109" y="2837316"/>
            <a:ext cx="1913353" cy="2738797"/>
          </a:xfrm>
          <a:custGeom>
            <a:avLst/>
            <a:gdLst/>
            <a:ahLst/>
            <a:cxnLst/>
            <a:rect l="l" t="t" r="r" b="b"/>
            <a:pathLst>
              <a:path w="2448" h="3502" extrusionOk="0">
                <a:moveTo>
                  <a:pt x="2133" y="345"/>
                </a:moveTo>
                <a:cubicBezTo>
                  <a:pt x="2099" y="356"/>
                  <a:pt x="2069" y="379"/>
                  <a:pt x="2050" y="409"/>
                </a:cubicBezTo>
                <a:cubicBezTo>
                  <a:pt x="2042" y="423"/>
                  <a:pt x="2036" y="438"/>
                  <a:pt x="2032" y="453"/>
                </a:cubicBezTo>
                <a:lnTo>
                  <a:pt x="1671" y="398"/>
                </a:lnTo>
                <a:cubicBezTo>
                  <a:pt x="1673" y="363"/>
                  <a:pt x="1651" y="331"/>
                  <a:pt x="1616" y="322"/>
                </a:cubicBezTo>
                <a:cubicBezTo>
                  <a:pt x="1610" y="320"/>
                  <a:pt x="1604" y="319"/>
                  <a:pt x="1598" y="319"/>
                </a:cubicBezTo>
                <a:lnTo>
                  <a:pt x="1569" y="127"/>
                </a:lnTo>
                <a:cubicBezTo>
                  <a:pt x="1574" y="126"/>
                  <a:pt x="1578" y="124"/>
                  <a:pt x="1582" y="122"/>
                </a:cubicBezTo>
                <a:cubicBezTo>
                  <a:pt x="1611" y="106"/>
                  <a:pt x="1622" y="69"/>
                  <a:pt x="1606" y="40"/>
                </a:cubicBezTo>
                <a:cubicBezTo>
                  <a:pt x="1590" y="11"/>
                  <a:pt x="1554" y="0"/>
                  <a:pt x="1524" y="16"/>
                </a:cubicBezTo>
                <a:cubicBezTo>
                  <a:pt x="1495" y="32"/>
                  <a:pt x="1484" y="69"/>
                  <a:pt x="1500" y="98"/>
                </a:cubicBezTo>
                <a:cubicBezTo>
                  <a:pt x="1512" y="119"/>
                  <a:pt x="1533" y="130"/>
                  <a:pt x="1555" y="129"/>
                </a:cubicBezTo>
                <a:lnTo>
                  <a:pt x="1583" y="321"/>
                </a:lnTo>
                <a:cubicBezTo>
                  <a:pt x="1556" y="326"/>
                  <a:pt x="1533" y="346"/>
                  <a:pt x="1526" y="374"/>
                </a:cubicBezTo>
                <a:cubicBezTo>
                  <a:pt x="1515" y="413"/>
                  <a:pt x="1539" y="454"/>
                  <a:pt x="1578" y="464"/>
                </a:cubicBezTo>
                <a:cubicBezTo>
                  <a:pt x="1618" y="475"/>
                  <a:pt x="1658" y="452"/>
                  <a:pt x="1669" y="412"/>
                </a:cubicBezTo>
                <a:lnTo>
                  <a:pt x="1669" y="412"/>
                </a:lnTo>
                <a:lnTo>
                  <a:pt x="2030" y="467"/>
                </a:lnTo>
                <a:cubicBezTo>
                  <a:pt x="2027" y="488"/>
                  <a:pt x="2028" y="510"/>
                  <a:pt x="2035" y="531"/>
                </a:cubicBezTo>
                <a:cubicBezTo>
                  <a:pt x="2047" y="569"/>
                  <a:pt x="2072" y="600"/>
                  <a:pt x="2107" y="618"/>
                </a:cubicBezTo>
                <a:lnTo>
                  <a:pt x="2107" y="618"/>
                </a:lnTo>
                <a:lnTo>
                  <a:pt x="1654" y="1450"/>
                </a:lnTo>
                <a:cubicBezTo>
                  <a:pt x="1592" y="1418"/>
                  <a:pt x="1518" y="1410"/>
                  <a:pt x="1447" y="1432"/>
                </a:cubicBezTo>
                <a:cubicBezTo>
                  <a:pt x="1302" y="1477"/>
                  <a:pt x="1220" y="1631"/>
                  <a:pt x="1265" y="1776"/>
                </a:cubicBezTo>
                <a:cubicBezTo>
                  <a:pt x="1272" y="1798"/>
                  <a:pt x="1281" y="1818"/>
                  <a:pt x="1293" y="1837"/>
                </a:cubicBezTo>
                <a:lnTo>
                  <a:pt x="786" y="2159"/>
                </a:lnTo>
                <a:cubicBezTo>
                  <a:pt x="760" y="2122"/>
                  <a:pt x="719" y="2099"/>
                  <a:pt x="675" y="2096"/>
                </a:cubicBezTo>
                <a:lnTo>
                  <a:pt x="721" y="1724"/>
                </a:lnTo>
                <a:cubicBezTo>
                  <a:pt x="756" y="1725"/>
                  <a:pt x="787" y="1702"/>
                  <a:pt x="796" y="1667"/>
                </a:cubicBezTo>
                <a:cubicBezTo>
                  <a:pt x="802" y="1641"/>
                  <a:pt x="793" y="1614"/>
                  <a:pt x="775" y="1597"/>
                </a:cubicBezTo>
                <a:lnTo>
                  <a:pt x="1158" y="1105"/>
                </a:lnTo>
                <a:cubicBezTo>
                  <a:pt x="1165" y="1109"/>
                  <a:pt x="1172" y="1112"/>
                  <a:pt x="1180" y="1113"/>
                </a:cubicBezTo>
                <a:cubicBezTo>
                  <a:pt x="1213" y="1119"/>
                  <a:pt x="1244" y="1096"/>
                  <a:pt x="1249" y="1063"/>
                </a:cubicBezTo>
                <a:cubicBezTo>
                  <a:pt x="1254" y="1031"/>
                  <a:pt x="1232" y="999"/>
                  <a:pt x="1199" y="994"/>
                </a:cubicBezTo>
                <a:cubicBezTo>
                  <a:pt x="1167" y="989"/>
                  <a:pt x="1135" y="1011"/>
                  <a:pt x="1130" y="1044"/>
                </a:cubicBezTo>
                <a:cubicBezTo>
                  <a:pt x="1127" y="1064"/>
                  <a:pt x="1134" y="1083"/>
                  <a:pt x="1147" y="1096"/>
                </a:cubicBezTo>
                <a:lnTo>
                  <a:pt x="763" y="1588"/>
                </a:lnTo>
                <a:cubicBezTo>
                  <a:pt x="756" y="1584"/>
                  <a:pt x="749" y="1580"/>
                  <a:pt x="741" y="1578"/>
                </a:cubicBezTo>
                <a:cubicBezTo>
                  <a:pt x="711" y="1571"/>
                  <a:pt x="680" y="1583"/>
                  <a:pt x="663" y="1607"/>
                </a:cubicBezTo>
                <a:lnTo>
                  <a:pt x="482" y="1505"/>
                </a:lnTo>
                <a:cubicBezTo>
                  <a:pt x="484" y="1500"/>
                  <a:pt x="486" y="1496"/>
                  <a:pt x="486" y="1491"/>
                </a:cubicBezTo>
                <a:cubicBezTo>
                  <a:pt x="492" y="1458"/>
                  <a:pt x="470" y="1427"/>
                  <a:pt x="437" y="1422"/>
                </a:cubicBezTo>
                <a:cubicBezTo>
                  <a:pt x="404" y="1416"/>
                  <a:pt x="373" y="1439"/>
                  <a:pt x="367" y="1471"/>
                </a:cubicBezTo>
                <a:cubicBezTo>
                  <a:pt x="362" y="1504"/>
                  <a:pt x="384" y="1535"/>
                  <a:pt x="417" y="1541"/>
                </a:cubicBezTo>
                <a:cubicBezTo>
                  <a:pt x="440" y="1545"/>
                  <a:pt x="462" y="1535"/>
                  <a:pt x="475" y="1517"/>
                </a:cubicBezTo>
                <a:lnTo>
                  <a:pt x="656" y="1620"/>
                </a:lnTo>
                <a:cubicBezTo>
                  <a:pt x="655" y="1624"/>
                  <a:pt x="653" y="1628"/>
                  <a:pt x="652" y="1633"/>
                </a:cubicBezTo>
                <a:cubicBezTo>
                  <a:pt x="642" y="1673"/>
                  <a:pt x="667" y="1712"/>
                  <a:pt x="707" y="1722"/>
                </a:cubicBezTo>
                <a:lnTo>
                  <a:pt x="707" y="1722"/>
                </a:lnTo>
                <a:lnTo>
                  <a:pt x="660" y="2096"/>
                </a:lnTo>
                <a:cubicBezTo>
                  <a:pt x="647" y="2096"/>
                  <a:pt x="634" y="2098"/>
                  <a:pt x="621" y="2102"/>
                </a:cubicBezTo>
                <a:cubicBezTo>
                  <a:pt x="587" y="2113"/>
                  <a:pt x="557" y="2136"/>
                  <a:pt x="539" y="2166"/>
                </a:cubicBezTo>
                <a:cubicBezTo>
                  <a:pt x="516" y="2203"/>
                  <a:pt x="510" y="2247"/>
                  <a:pt x="523" y="2288"/>
                </a:cubicBezTo>
                <a:cubicBezTo>
                  <a:pt x="528" y="2305"/>
                  <a:pt x="537" y="2321"/>
                  <a:pt x="547" y="2335"/>
                </a:cubicBezTo>
                <a:lnTo>
                  <a:pt x="108" y="2682"/>
                </a:lnTo>
                <a:cubicBezTo>
                  <a:pt x="99" y="2673"/>
                  <a:pt x="88" y="2667"/>
                  <a:pt x="75" y="2665"/>
                </a:cubicBezTo>
                <a:cubicBezTo>
                  <a:pt x="42" y="2660"/>
                  <a:pt x="11" y="2682"/>
                  <a:pt x="6" y="2715"/>
                </a:cubicBezTo>
                <a:cubicBezTo>
                  <a:pt x="0" y="2748"/>
                  <a:pt x="22" y="2779"/>
                  <a:pt x="55" y="2784"/>
                </a:cubicBezTo>
                <a:cubicBezTo>
                  <a:pt x="88" y="2790"/>
                  <a:pt x="119" y="2767"/>
                  <a:pt x="125" y="2734"/>
                </a:cubicBezTo>
                <a:cubicBezTo>
                  <a:pt x="127" y="2720"/>
                  <a:pt x="124" y="2705"/>
                  <a:pt x="116" y="2693"/>
                </a:cubicBezTo>
                <a:lnTo>
                  <a:pt x="557" y="2346"/>
                </a:lnTo>
                <a:cubicBezTo>
                  <a:pt x="577" y="2367"/>
                  <a:pt x="604" y="2383"/>
                  <a:pt x="633" y="2389"/>
                </a:cubicBezTo>
                <a:lnTo>
                  <a:pt x="588" y="2593"/>
                </a:lnTo>
                <a:cubicBezTo>
                  <a:pt x="568" y="2591"/>
                  <a:pt x="547" y="2599"/>
                  <a:pt x="534" y="2617"/>
                </a:cubicBezTo>
                <a:cubicBezTo>
                  <a:pt x="514" y="2644"/>
                  <a:pt x="520" y="2682"/>
                  <a:pt x="547" y="2701"/>
                </a:cubicBezTo>
                <a:cubicBezTo>
                  <a:pt x="574" y="2721"/>
                  <a:pt x="612" y="2715"/>
                  <a:pt x="631" y="2688"/>
                </a:cubicBezTo>
                <a:cubicBezTo>
                  <a:pt x="651" y="2662"/>
                  <a:pt x="645" y="2624"/>
                  <a:pt x="619" y="2604"/>
                </a:cubicBezTo>
                <a:cubicBezTo>
                  <a:pt x="614" y="2600"/>
                  <a:pt x="608" y="2598"/>
                  <a:pt x="603" y="2596"/>
                </a:cubicBezTo>
                <a:lnTo>
                  <a:pt x="647" y="2391"/>
                </a:lnTo>
                <a:cubicBezTo>
                  <a:pt x="667" y="2394"/>
                  <a:pt x="688" y="2392"/>
                  <a:pt x="708" y="2386"/>
                </a:cubicBezTo>
                <a:cubicBezTo>
                  <a:pt x="743" y="2375"/>
                  <a:pt x="772" y="2353"/>
                  <a:pt x="791" y="2322"/>
                </a:cubicBezTo>
                <a:cubicBezTo>
                  <a:pt x="813" y="2286"/>
                  <a:pt x="819" y="2241"/>
                  <a:pt x="807" y="2200"/>
                </a:cubicBezTo>
                <a:cubicBezTo>
                  <a:pt x="803" y="2190"/>
                  <a:pt x="799" y="2180"/>
                  <a:pt x="794" y="2171"/>
                </a:cubicBezTo>
                <a:lnTo>
                  <a:pt x="1300" y="1849"/>
                </a:lnTo>
                <a:cubicBezTo>
                  <a:pt x="1354" y="1928"/>
                  <a:pt x="1445" y="1974"/>
                  <a:pt x="1541" y="1970"/>
                </a:cubicBezTo>
                <a:lnTo>
                  <a:pt x="1555" y="2564"/>
                </a:lnTo>
                <a:cubicBezTo>
                  <a:pt x="1533" y="2569"/>
                  <a:pt x="1513" y="2582"/>
                  <a:pt x="1501" y="2601"/>
                </a:cubicBezTo>
                <a:cubicBezTo>
                  <a:pt x="1497" y="2608"/>
                  <a:pt x="1494" y="2615"/>
                  <a:pt x="1492" y="2623"/>
                </a:cubicBezTo>
                <a:cubicBezTo>
                  <a:pt x="1480" y="2666"/>
                  <a:pt x="1506" y="2711"/>
                  <a:pt x="1549" y="2722"/>
                </a:cubicBezTo>
                <a:cubicBezTo>
                  <a:pt x="1560" y="2725"/>
                  <a:pt x="1570" y="2725"/>
                  <a:pt x="1581" y="2724"/>
                </a:cubicBezTo>
                <a:lnTo>
                  <a:pt x="1863" y="3385"/>
                </a:lnTo>
                <a:cubicBezTo>
                  <a:pt x="1849" y="3393"/>
                  <a:pt x="1838" y="3407"/>
                  <a:pt x="1834" y="3425"/>
                </a:cubicBezTo>
                <a:cubicBezTo>
                  <a:pt x="1828" y="3458"/>
                  <a:pt x="1849" y="3490"/>
                  <a:pt x="1882" y="3496"/>
                </a:cubicBezTo>
                <a:cubicBezTo>
                  <a:pt x="1915" y="3502"/>
                  <a:pt x="1946" y="3481"/>
                  <a:pt x="1953" y="3448"/>
                </a:cubicBezTo>
                <a:cubicBezTo>
                  <a:pt x="1959" y="3416"/>
                  <a:pt x="1938" y="3384"/>
                  <a:pt x="1905" y="3378"/>
                </a:cubicBezTo>
                <a:cubicBezTo>
                  <a:pt x="1895" y="3376"/>
                  <a:pt x="1885" y="3377"/>
                  <a:pt x="1877" y="3379"/>
                </a:cubicBezTo>
                <a:lnTo>
                  <a:pt x="1595" y="2721"/>
                </a:lnTo>
                <a:cubicBezTo>
                  <a:pt x="1613" y="2715"/>
                  <a:pt x="1629" y="2703"/>
                  <a:pt x="1639" y="2687"/>
                </a:cubicBezTo>
                <a:cubicBezTo>
                  <a:pt x="1643" y="2680"/>
                  <a:pt x="1647" y="2672"/>
                  <a:pt x="1649" y="2665"/>
                </a:cubicBezTo>
                <a:cubicBezTo>
                  <a:pt x="1650" y="2658"/>
                  <a:pt x="1651" y="2652"/>
                  <a:pt x="1651" y="2646"/>
                </a:cubicBezTo>
                <a:lnTo>
                  <a:pt x="1939" y="2629"/>
                </a:lnTo>
                <a:cubicBezTo>
                  <a:pt x="1942" y="2642"/>
                  <a:pt x="1949" y="2655"/>
                  <a:pt x="1961" y="2665"/>
                </a:cubicBezTo>
                <a:cubicBezTo>
                  <a:pt x="1988" y="2685"/>
                  <a:pt x="2025" y="2681"/>
                  <a:pt x="2046" y="2654"/>
                </a:cubicBezTo>
                <a:cubicBezTo>
                  <a:pt x="2066" y="2628"/>
                  <a:pt x="2062" y="2590"/>
                  <a:pt x="2035" y="2570"/>
                </a:cubicBezTo>
                <a:cubicBezTo>
                  <a:pt x="2009" y="2549"/>
                  <a:pt x="1971" y="2554"/>
                  <a:pt x="1951" y="2580"/>
                </a:cubicBezTo>
                <a:cubicBezTo>
                  <a:pt x="1943" y="2590"/>
                  <a:pt x="1939" y="2602"/>
                  <a:pt x="1938" y="2614"/>
                </a:cubicBezTo>
                <a:lnTo>
                  <a:pt x="1650" y="2632"/>
                </a:lnTo>
                <a:cubicBezTo>
                  <a:pt x="1646" y="2601"/>
                  <a:pt x="1623" y="2574"/>
                  <a:pt x="1591" y="2565"/>
                </a:cubicBezTo>
                <a:cubicBezTo>
                  <a:pt x="1584" y="2564"/>
                  <a:pt x="1577" y="2563"/>
                  <a:pt x="1569" y="2563"/>
                </a:cubicBezTo>
                <a:lnTo>
                  <a:pt x="1556" y="1969"/>
                </a:lnTo>
                <a:cubicBezTo>
                  <a:pt x="1574" y="1967"/>
                  <a:pt x="1591" y="1964"/>
                  <a:pt x="1609" y="1958"/>
                </a:cubicBezTo>
                <a:cubicBezTo>
                  <a:pt x="1755" y="1913"/>
                  <a:pt x="1836" y="1759"/>
                  <a:pt x="1791" y="1614"/>
                </a:cubicBezTo>
                <a:cubicBezTo>
                  <a:pt x="1770" y="1545"/>
                  <a:pt x="1724" y="1491"/>
                  <a:pt x="1666" y="1457"/>
                </a:cubicBezTo>
                <a:lnTo>
                  <a:pt x="2120" y="624"/>
                </a:lnTo>
                <a:cubicBezTo>
                  <a:pt x="2152" y="638"/>
                  <a:pt x="2187" y="639"/>
                  <a:pt x="2220" y="629"/>
                </a:cubicBezTo>
                <a:lnTo>
                  <a:pt x="2222" y="628"/>
                </a:lnTo>
                <a:lnTo>
                  <a:pt x="2359" y="1005"/>
                </a:lnTo>
                <a:cubicBezTo>
                  <a:pt x="2355" y="1007"/>
                  <a:pt x="2351" y="1008"/>
                  <a:pt x="2348" y="1011"/>
                </a:cubicBezTo>
                <a:cubicBezTo>
                  <a:pt x="2319" y="1028"/>
                  <a:pt x="2310" y="1065"/>
                  <a:pt x="2328" y="1093"/>
                </a:cubicBezTo>
                <a:cubicBezTo>
                  <a:pt x="2345" y="1122"/>
                  <a:pt x="2382" y="1131"/>
                  <a:pt x="2411" y="1114"/>
                </a:cubicBezTo>
                <a:cubicBezTo>
                  <a:pt x="2439" y="1096"/>
                  <a:pt x="2448" y="1059"/>
                  <a:pt x="2431" y="1031"/>
                </a:cubicBezTo>
                <a:cubicBezTo>
                  <a:pt x="2418" y="1010"/>
                  <a:pt x="2395" y="1000"/>
                  <a:pt x="2373" y="1002"/>
                </a:cubicBezTo>
                <a:lnTo>
                  <a:pt x="2235" y="623"/>
                </a:lnTo>
                <a:cubicBezTo>
                  <a:pt x="2263" y="611"/>
                  <a:pt x="2287" y="591"/>
                  <a:pt x="2303" y="565"/>
                </a:cubicBezTo>
                <a:cubicBezTo>
                  <a:pt x="2325" y="529"/>
                  <a:pt x="2331" y="484"/>
                  <a:pt x="2318" y="443"/>
                </a:cubicBezTo>
                <a:cubicBezTo>
                  <a:pt x="2294" y="365"/>
                  <a:pt x="2211" y="321"/>
                  <a:pt x="2133" y="345"/>
                </a:cubicBezTo>
                <a:moveTo>
                  <a:pt x="793" y="2205"/>
                </a:moveTo>
                <a:cubicBezTo>
                  <a:pt x="804" y="2242"/>
                  <a:pt x="799" y="2282"/>
                  <a:pt x="779" y="2315"/>
                </a:cubicBezTo>
                <a:cubicBezTo>
                  <a:pt x="762" y="2342"/>
                  <a:pt x="735" y="2363"/>
                  <a:pt x="704" y="2372"/>
                </a:cubicBezTo>
                <a:cubicBezTo>
                  <a:pt x="634" y="2394"/>
                  <a:pt x="558" y="2354"/>
                  <a:pt x="537" y="2284"/>
                </a:cubicBezTo>
                <a:cubicBezTo>
                  <a:pt x="525" y="2247"/>
                  <a:pt x="530" y="2207"/>
                  <a:pt x="551" y="2174"/>
                </a:cubicBezTo>
                <a:cubicBezTo>
                  <a:pt x="568" y="2146"/>
                  <a:pt x="594" y="2126"/>
                  <a:pt x="625" y="2116"/>
                </a:cubicBezTo>
                <a:cubicBezTo>
                  <a:pt x="696" y="2094"/>
                  <a:pt x="771" y="2134"/>
                  <a:pt x="793" y="2205"/>
                </a:cubicBezTo>
                <a:close/>
                <a:moveTo>
                  <a:pt x="1635" y="2661"/>
                </a:moveTo>
                <a:cubicBezTo>
                  <a:pt x="1633" y="2667"/>
                  <a:pt x="1630" y="2673"/>
                  <a:pt x="1627" y="2679"/>
                </a:cubicBezTo>
                <a:cubicBezTo>
                  <a:pt x="1611" y="2704"/>
                  <a:pt x="1582" y="2716"/>
                  <a:pt x="1553" y="2708"/>
                </a:cubicBezTo>
                <a:cubicBezTo>
                  <a:pt x="1518" y="2699"/>
                  <a:pt x="1496" y="2662"/>
                  <a:pt x="1506" y="2627"/>
                </a:cubicBezTo>
                <a:cubicBezTo>
                  <a:pt x="1508" y="2620"/>
                  <a:pt x="1510" y="2614"/>
                  <a:pt x="1514" y="2609"/>
                </a:cubicBezTo>
                <a:cubicBezTo>
                  <a:pt x="1529" y="2584"/>
                  <a:pt x="1559" y="2572"/>
                  <a:pt x="1587" y="2579"/>
                </a:cubicBezTo>
                <a:cubicBezTo>
                  <a:pt x="1623" y="2589"/>
                  <a:pt x="1644" y="2625"/>
                  <a:pt x="1635" y="2661"/>
                </a:cubicBezTo>
                <a:close/>
                <a:moveTo>
                  <a:pt x="2305" y="448"/>
                </a:moveTo>
                <a:cubicBezTo>
                  <a:pt x="2316" y="485"/>
                  <a:pt x="2311" y="525"/>
                  <a:pt x="2291" y="558"/>
                </a:cubicBezTo>
                <a:cubicBezTo>
                  <a:pt x="2274" y="585"/>
                  <a:pt x="2247" y="606"/>
                  <a:pt x="2216" y="615"/>
                </a:cubicBezTo>
                <a:cubicBezTo>
                  <a:pt x="2182" y="626"/>
                  <a:pt x="2146" y="622"/>
                  <a:pt x="2114" y="606"/>
                </a:cubicBezTo>
                <a:cubicBezTo>
                  <a:pt x="2082" y="589"/>
                  <a:pt x="2059" y="561"/>
                  <a:pt x="2049" y="527"/>
                </a:cubicBezTo>
                <a:cubicBezTo>
                  <a:pt x="2037" y="490"/>
                  <a:pt x="2042" y="450"/>
                  <a:pt x="2063" y="417"/>
                </a:cubicBezTo>
                <a:cubicBezTo>
                  <a:pt x="2080" y="389"/>
                  <a:pt x="2106" y="369"/>
                  <a:pt x="2137" y="359"/>
                </a:cubicBezTo>
                <a:cubicBezTo>
                  <a:pt x="2208" y="337"/>
                  <a:pt x="2283" y="377"/>
                  <a:pt x="2305" y="448"/>
                </a:cubicBezTo>
              </a:path>
            </a:pathLst>
          </a:custGeom>
          <a:solidFill>
            <a:srgbClr val="C8D3D8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Google Shape;24;p16"/>
          <p:cNvSpPr/>
          <p:nvPr/>
        </p:nvSpPr>
        <p:spPr>
          <a:xfrm rot="2654194">
            <a:off x="3397385" y="3345449"/>
            <a:ext cx="1406420" cy="860619"/>
          </a:xfrm>
          <a:custGeom>
            <a:avLst/>
            <a:gdLst/>
            <a:ahLst/>
            <a:cxnLst/>
            <a:rect l="l" t="t" r="r" b="b"/>
            <a:pathLst>
              <a:path w="1979" h="1210" extrusionOk="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rgbClr val="C8D3D8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" name="Google Shape;25;p16"/>
          <p:cNvSpPr/>
          <p:nvPr/>
        </p:nvSpPr>
        <p:spPr>
          <a:xfrm rot="2654194">
            <a:off x="9026566" y="1730345"/>
            <a:ext cx="1082105" cy="1282017"/>
          </a:xfrm>
          <a:custGeom>
            <a:avLst/>
            <a:gdLst/>
            <a:ahLst/>
            <a:cxnLst/>
            <a:rect l="l" t="t" r="r" b="b"/>
            <a:pathLst>
              <a:path w="1384" h="1640" extrusionOk="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52400" dist="139700" dir="2520000" sx="92000" sy="92000" algn="ctr" rotWithShape="0">
              <a:srgbClr val="000000">
                <a:alpha val="18823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" name="Google Shape;26;p16"/>
          <p:cNvSpPr/>
          <p:nvPr/>
        </p:nvSpPr>
        <p:spPr>
          <a:xfrm rot="9190020">
            <a:off x="5183579" y="4746311"/>
            <a:ext cx="1824845" cy="1581284"/>
          </a:xfrm>
          <a:custGeom>
            <a:avLst/>
            <a:gdLst/>
            <a:ahLst/>
            <a:cxnLst/>
            <a:rect l="l" t="t" r="r" b="b"/>
            <a:pathLst>
              <a:path w="2825" h="2446" extrusionOk="0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rgbClr val="C8D3D8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3"/>
          </p:nvPr>
        </p:nvSpPr>
        <p:spPr>
          <a:xfrm>
            <a:off x="6662955" y="5756134"/>
            <a:ext cx="5356263" cy="78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Autofit/>
          </a:bodyPr>
          <a:lstStyle>
            <a:lvl1pPr marL="609585" marR="0" lvl="0" indent="-304792" algn="l">
              <a:lnSpc>
                <a:spcPct val="138461"/>
              </a:lnSpc>
              <a:spcBef>
                <a:spcPts val="34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Noto Sans Symbols"/>
              <a:buNone/>
              <a:defRPr sz="1733">
                <a:solidFill>
                  <a:schemeClr val="dk1"/>
                </a:solidFill>
              </a:defRPr>
            </a:lvl1pPr>
            <a:lvl2pPr marL="1219170" lvl="1" indent="-426709" algn="l">
              <a:spcBef>
                <a:spcPts val="480"/>
              </a:spcBef>
              <a:spcAft>
                <a:spcPts val="0"/>
              </a:spcAft>
              <a:buSzPts val="1440"/>
              <a:buChar char="◻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&gt;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&gt;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&gt;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8" name="Google Shape;28;p16"/>
          <p:cNvGrpSpPr/>
          <p:nvPr/>
        </p:nvGrpSpPr>
        <p:grpSpPr>
          <a:xfrm>
            <a:off x="-953365" y="2228292"/>
            <a:ext cx="5559900" cy="5207136"/>
            <a:chOff x="-586420" y="1648608"/>
            <a:chExt cx="4586919" cy="4295887"/>
          </a:xfrm>
        </p:grpSpPr>
        <p:sp>
          <p:nvSpPr>
            <p:cNvPr id="29" name="Google Shape;29;p16"/>
            <p:cNvSpPr/>
            <p:nvPr/>
          </p:nvSpPr>
          <p:spPr>
            <a:xfrm rot="2654194">
              <a:off x="-333967" y="3455480"/>
              <a:ext cx="2264054" cy="1643932"/>
            </a:xfrm>
            <a:custGeom>
              <a:avLst/>
              <a:gdLst/>
              <a:ahLst/>
              <a:cxnLst/>
              <a:rect l="l" t="t" r="r" b="b"/>
              <a:pathLst>
                <a:path w="2752" h="1998" extrusionOk="0">
                  <a:moveTo>
                    <a:pt x="2577" y="1142"/>
                  </a:moveTo>
                  <a:cubicBezTo>
                    <a:pt x="2543" y="1142"/>
                    <a:pt x="2517" y="1169"/>
                    <a:pt x="2517" y="1203"/>
                  </a:cubicBezTo>
                  <a:cubicBezTo>
                    <a:pt x="2517" y="1208"/>
                    <a:pt x="2518" y="1214"/>
                    <a:pt x="2519" y="1219"/>
                  </a:cubicBezTo>
                  <a:lnTo>
                    <a:pt x="2200" y="1355"/>
                  </a:lnTo>
                  <a:cubicBezTo>
                    <a:pt x="2191" y="1336"/>
                    <a:pt x="2176" y="1321"/>
                    <a:pt x="2156" y="1314"/>
                  </a:cubicBezTo>
                  <a:cubicBezTo>
                    <a:pt x="2136" y="1306"/>
                    <a:pt x="2114" y="1306"/>
                    <a:pt x="2094" y="1315"/>
                  </a:cubicBezTo>
                  <a:cubicBezTo>
                    <a:pt x="2079" y="1321"/>
                    <a:pt x="2066" y="1332"/>
                    <a:pt x="2057" y="1346"/>
                  </a:cubicBezTo>
                  <a:cubicBezTo>
                    <a:pt x="2055" y="1350"/>
                    <a:pt x="2053" y="1353"/>
                    <a:pt x="2052" y="1357"/>
                  </a:cubicBezTo>
                  <a:cubicBezTo>
                    <a:pt x="2006" y="1342"/>
                    <a:pt x="1780" y="1265"/>
                    <a:pt x="1553" y="1190"/>
                  </a:cubicBezTo>
                  <a:cubicBezTo>
                    <a:pt x="1441" y="1152"/>
                    <a:pt x="1354" y="1123"/>
                    <a:pt x="1285" y="1100"/>
                  </a:cubicBezTo>
                  <a:cubicBezTo>
                    <a:pt x="1292" y="1079"/>
                    <a:pt x="1295" y="1056"/>
                    <a:pt x="1295" y="1033"/>
                  </a:cubicBezTo>
                  <a:cubicBezTo>
                    <a:pt x="1294" y="899"/>
                    <a:pt x="1185" y="791"/>
                    <a:pt x="1051" y="791"/>
                  </a:cubicBezTo>
                  <a:cubicBezTo>
                    <a:pt x="973" y="792"/>
                    <a:pt x="904" y="829"/>
                    <a:pt x="860" y="886"/>
                  </a:cubicBezTo>
                  <a:lnTo>
                    <a:pt x="308" y="486"/>
                  </a:lnTo>
                  <a:lnTo>
                    <a:pt x="310" y="483"/>
                  </a:lnTo>
                  <a:cubicBezTo>
                    <a:pt x="319" y="470"/>
                    <a:pt x="323" y="454"/>
                    <a:pt x="323" y="438"/>
                  </a:cubicBezTo>
                  <a:cubicBezTo>
                    <a:pt x="322" y="425"/>
                    <a:pt x="319" y="413"/>
                    <a:pt x="313" y="402"/>
                  </a:cubicBezTo>
                  <a:lnTo>
                    <a:pt x="539" y="250"/>
                  </a:lnTo>
                  <a:cubicBezTo>
                    <a:pt x="545" y="257"/>
                    <a:pt x="552" y="263"/>
                    <a:pt x="562" y="267"/>
                  </a:cubicBezTo>
                  <a:cubicBezTo>
                    <a:pt x="593" y="279"/>
                    <a:pt x="628" y="264"/>
                    <a:pt x="640" y="233"/>
                  </a:cubicBezTo>
                  <a:cubicBezTo>
                    <a:pt x="652" y="202"/>
                    <a:pt x="637" y="167"/>
                    <a:pt x="606" y="154"/>
                  </a:cubicBezTo>
                  <a:cubicBezTo>
                    <a:pt x="575" y="142"/>
                    <a:pt x="540" y="157"/>
                    <a:pt x="528" y="188"/>
                  </a:cubicBezTo>
                  <a:cubicBezTo>
                    <a:pt x="521" y="205"/>
                    <a:pt x="523" y="223"/>
                    <a:pt x="531" y="238"/>
                  </a:cubicBezTo>
                  <a:lnTo>
                    <a:pt x="305" y="390"/>
                  </a:lnTo>
                  <a:cubicBezTo>
                    <a:pt x="290" y="371"/>
                    <a:pt x="266" y="359"/>
                    <a:pt x="240" y="359"/>
                  </a:cubicBezTo>
                  <a:cubicBezTo>
                    <a:pt x="231" y="359"/>
                    <a:pt x="223" y="361"/>
                    <a:pt x="215" y="364"/>
                  </a:cubicBezTo>
                  <a:lnTo>
                    <a:pt x="95" y="113"/>
                  </a:lnTo>
                  <a:cubicBezTo>
                    <a:pt x="113" y="102"/>
                    <a:pt x="125" y="80"/>
                    <a:pt x="123" y="57"/>
                  </a:cubicBezTo>
                  <a:cubicBezTo>
                    <a:pt x="120" y="24"/>
                    <a:pt x="90" y="0"/>
                    <a:pt x="57" y="3"/>
                  </a:cubicBezTo>
                  <a:cubicBezTo>
                    <a:pt x="24" y="6"/>
                    <a:pt x="0" y="35"/>
                    <a:pt x="3" y="68"/>
                  </a:cubicBezTo>
                  <a:cubicBezTo>
                    <a:pt x="6" y="102"/>
                    <a:pt x="35" y="126"/>
                    <a:pt x="68" y="123"/>
                  </a:cubicBezTo>
                  <a:cubicBezTo>
                    <a:pt x="73" y="122"/>
                    <a:pt x="78" y="121"/>
                    <a:pt x="82" y="120"/>
                  </a:cubicBezTo>
                  <a:lnTo>
                    <a:pt x="202" y="370"/>
                  </a:lnTo>
                  <a:cubicBezTo>
                    <a:pt x="190" y="376"/>
                    <a:pt x="180" y="386"/>
                    <a:pt x="172" y="398"/>
                  </a:cubicBezTo>
                  <a:cubicBezTo>
                    <a:pt x="164" y="411"/>
                    <a:pt x="160" y="426"/>
                    <a:pt x="160" y="442"/>
                  </a:cubicBezTo>
                  <a:cubicBezTo>
                    <a:pt x="161" y="464"/>
                    <a:pt x="170" y="484"/>
                    <a:pt x="185" y="499"/>
                  </a:cubicBezTo>
                  <a:cubicBezTo>
                    <a:pt x="201" y="514"/>
                    <a:pt x="222" y="522"/>
                    <a:pt x="243" y="521"/>
                  </a:cubicBezTo>
                  <a:cubicBezTo>
                    <a:pt x="267" y="521"/>
                    <a:pt x="289" y="510"/>
                    <a:pt x="303" y="492"/>
                  </a:cubicBezTo>
                  <a:lnTo>
                    <a:pt x="300" y="497"/>
                  </a:lnTo>
                  <a:lnTo>
                    <a:pt x="852" y="898"/>
                  </a:lnTo>
                  <a:cubicBezTo>
                    <a:pt x="825" y="937"/>
                    <a:pt x="809" y="984"/>
                    <a:pt x="809" y="1035"/>
                  </a:cubicBezTo>
                  <a:cubicBezTo>
                    <a:pt x="810" y="1129"/>
                    <a:pt x="863" y="1209"/>
                    <a:pt x="940" y="1250"/>
                  </a:cubicBezTo>
                  <a:lnTo>
                    <a:pt x="787" y="1560"/>
                  </a:lnTo>
                  <a:cubicBezTo>
                    <a:pt x="754" y="1544"/>
                    <a:pt x="716" y="1540"/>
                    <a:pt x="678" y="1551"/>
                  </a:cubicBezTo>
                  <a:cubicBezTo>
                    <a:pt x="644" y="1562"/>
                    <a:pt x="614" y="1585"/>
                    <a:pt x="596" y="1615"/>
                  </a:cubicBezTo>
                  <a:cubicBezTo>
                    <a:pt x="591" y="1622"/>
                    <a:pt x="588" y="1630"/>
                    <a:pt x="584" y="1638"/>
                  </a:cubicBezTo>
                  <a:lnTo>
                    <a:pt x="152" y="1492"/>
                  </a:lnTo>
                  <a:cubicBezTo>
                    <a:pt x="156" y="1476"/>
                    <a:pt x="154" y="1460"/>
                    <a:pt x="145" y="1445"/>
                  </a:cubicBezTo>
                  <a:cubicBezTo>
                    <a:pt x="128" y="1417"/>
                    <a:pt x="91" y="1408"/>
                    <a:pt x="62" y="1425"/>
                  </a:cubicBezTo>
                  <a:cubicBezTo>
                    <a:pt x="34" y="1443"/>
                    <a:pt x="25" y="1480"/>
                    <a:pt x="42" y="1508"/>
                  </a:cubicBezTo>
                  <a:cubicBezTo>
                    <a:pt x="60" y="1537"/>
                    <a:pt x="97" y="1546"/>
                    <a:pt x="125" y="1528"/>
                  </a:cubicBezTo>
                  <a:cubicBezTo>
                    <a:pt x="135" y="1522"/>
                    <a:pt x="142" y="1514"/>
                    <a:pt x="147" y="1505"/>
                  </a:cubicBezTo>
                  <a:lnTo>
                    <a:pt x="580" y="1651"/>
                  </a:lnTo>
                  <a:cubicBezTo>
                    <a:pt x="571" y="1679"/>
                    <a:pt x="571" y="1709"/>
                    <a:pt x="580" y="1737"/>
                  </a:cubicBezTo>
                  <a:cubicBezTo>
                    <a:pt x="604" y="1815"/>
                    <a:pt x="687" y="1859"/>
                    <a:pt x="765" y="1835"/>
                  </a:cubicBezTo>
                  <a:cubicBezTo>
                    <a:pt x="800" y="1824"/>
                    <a:pt x="829" y="1802"/>
                    <a:pt x="848" y="1771"/>
                  </a:cubicBezTo>
                  <a:cubicBezTo>
                    <a:pt x="870" y="1735"/>
                    <a:pt x="876" y="1690"/>
                    <a:pt x="864" y="1649"/>
                  </a:cubicBezTo>
                  <a:cubicBezTo>
                    <a:pt x="853" y="1614"/>
                    <a:pt x="829" y="1585"/>
                    <a:pt x="800" y="1567"/>
                  </a:cubicBezTo>
                  <a:lnTo>
                    <a:pt x="953" y="1256"/>
                  </a:lnTo>
                  <a:cubicBezTo>
                    <a:pt x="984" y="1269"/>
                    <a:pt x="1018" y="1277"/>
                    <a:pt x="1053" y="1277"/>
                  </a:cubicBezTo>
                  <a:cubicBezTo>
                    <a:pt x="1159" y="1276"/>
                    <a:pt x="1248" y="1208"/>
                    <a:pt x="1281" y="1114"/>
                  </a:cubicBezTo>
                  <a:cubicBezTo>
                    <a:pt x="1504" y="1188"/>
                    <a:pt x="1833" y="1299"/>
                    <a:pt x="2047" y="1371"/>
                  </a:cubicBezTo>
                  <a:cubicBezTo>
                    <a:pt x="2043" y="1387"/>
                    <a:pt x="2045" y="1405"/>
                    <a:pt x="2052" y="1421"/>
                  </a:cubicBezTo>
                  <a:cubicBezTo>
                    <a:pt x="2060" y="1441"/>
                    <a:pt x="2076" y="1457"/>
                    <a:pt x="2096" y="1465"/>
                  </a:cubicBezTo>
                  <a:cubicBezTo>
                    <a:pt x="2117" y="1473"/>
                    <a:pt x="2139" y="1472"/>
                    <a:pt x="2158" y="1464"/>
                  </a:cubicBezTo>
                  <a:cubicBezTo>
                    <a:pt x="2165" y="1460"/>
                    <a:pt x="2172" y="1456"/>
                    <a:pt x="2178" y="1452"/>
                  </a:cubicBezTo>
                  <a:cubicBezTo>
                    <a:pt x="2309" y="1583"/>
                    <a:pt x="2539" y="1801"/>
                    <a:pt x="2636" y="1892"/>
                  </a:cubicBezTo>
                  <a:cubicBezTo>
                    <a:pt x="2622" y="1910"/>
                    <a:pt x="2618" y="1935"/>
                    <a:pt x="2630" y="1957"/>
                  </a:cubicBezTo>
                  <a:cubicBezTo>
                    <a:pt x="2645" y="1987"/>
                    <a:pt x="2681" y="1998"/>
                    <a:pt x="2711" y="1983"/>
                  </a:cubicBezTo>
                  <a:cubicBezTo>
                    <a:pt x="2741" y="1967"/>
                    <a:pt x="2752" y="1931"/>
                    <a:pt x="2737" y="1901"/>
                  </a:cubicBezTo>
                  <a:cubicBezTo>
                    <a:pt x="2721" y="1872"/>
                    <a:pt x="2685" y="1860"/>
                    <a:pt x="2655" y="1876"/>
                  </a:cubicBezTo>
                  <a:cubicBezTo>
                    <a:pt x="2652" y="1877"/>
                    <a:pt x="2649" y="1880"/>
                    <a:pt x="2646" y="1882"/>
                  </a:cubicBezTo>
                  <a:cubicBezTo>
                    <a:pt x="2549" y="1791"/>
                    <a:pt x="2319" y="1573"/>
                    <a:pt x="2188" y="1442"/>
                  </a:cubicBezTo>
                  <a:cubicBezTo>
                    <a:pt x="2191" y="1439"/>
                    <a:pt x="2193" y="1435"/>
                    <a:pt x="2195" y="1432"/>
                  </a:cubicBezTo>
                  <a:cubicBezTo>
                    <a:pt x="2207" y="1413"/>
                    <a:pt x="2210" y="1390"/>
                    <a:pt x="2205" y="1369"/>
                  </a:cubicBezTo>
                  <a:lnTo>
                    <a:pt x="2525" y="1232"/>
                  </a:lnTo>
                  <a:cubicBezTo>
                    <a:pt x="2536" y="1250"/>
                    <a:pt x="2555" y="1263"/>
                    <a:pt x="2578" y="1262"/>
                  </a:cubicBezTo>
                  <a:cubicBezTo>
                    <a:pt x="2611" y="1262"/>
                    <a:pt x="2638" y="1235"/>
                    <a:pt x="2637" y="1202"/>
                  </a:cubicBezTo>
                  <a:cubicBezTo>
                    <a:pt x="2637" y="1168"/>
                    <a:pt x="2610" y="1142"/>
                    <a:pt x="2577" y="1142"/>
                  </a:cubicBezTo>
                  <a:moveTo>
                    <a:pt x="243" y="507"/>
                  </a:moveTo>
                  <a:cubicBezTo>
                    <a:pt x="225" y="507"/>
                    <a:pt x="208" y="501"/>
                    <a:pt x="195" y="489"/>
                  </a:cubicBezTo>
                  <a:cubicBezTo>
                    <a:pt x="183" y="476"/>
                    <a:pt x="175" y="460"/>
                    <a:pt x="175" y="442"/>
                  </a:cubicBezTo>
                  <a:cubicBezTo>
                    <a:pt x="174" y="429"/>
                    <a:pt x="178" y="416"/>
                    <a:pt x="185" y="405"/>
                  </a:cubicBezTo>
                  <a:cubicBezTo>
                    <a:pt x="197" y="386"/>
                    <a:pt x="217" y="374"/>
                    <a:pt x="240" y="374"/>
                  </a:cubicBezTo>
                  <a:cubicBezTo>
                    <a:pt x="277" y="373"/>
                    <a:pt x="307" y="402"/>
                    <a:pt x="308" y="439"/>
                  </a:cubicBezTo>
                  <a:cubicBezTo>
                    <a:pt x="308" y="452"/>
                    <a:pt x="305" y="464"/>
                    <a:pt x="298" y="475"/>
                  </a:cubicBezTo>
                  <a:cubicBezTo>
                    <a:pt x="286" y="495"/>
                    <a:pt x="266" y="506"/>
                    <a:pt x="243" y="507"/>
                  </a:cubicBezTo>
                  <a:moveTo>
                    <a:pt x="850" y="1654"/>
                  </a:moveTo>
                  <a:cubicBezTo>
                    <a:pt x="861" y="1691"/>
                    <a:pt x="856" y="1731"/>
                    <a:pt x="836" y="1764"/>
                  </a:cubicBezTo>
                  <a:cubicBezTo>
                    <a:pt x="819" y="1791"/>
                    <a:pt x="792" y="1812"/>
                    <a:pt x="761" y="1821"/>
                  </a:cubicBezTo>
                  <a:cubicBezTo>
                    <a:pt x="691" y="1843"/>
                    <a:pt x="615" y="1803"/>
                    <a:pt x="594" y="1733"/>
                  </a:cubicBezTo>
                  <a:cubicBezTo>
                    <a:pt x="585" y="1705"/>
                    <a:pt x="586" y="1676"/>
                    <a:pt x="595" y="1649"/>
                  </a:cubicBezTo>
                  <a:lnTo>
                    <a:pt x="596" y="1648"/>
                  </a:lnTo>
                  <a:cubicBezTo>
                    <a:pt x="599" y="1639"/>
                    <a:pt x="603" y="1631"/>
                    <a:pt x="608" y="1623"/>
                  </a:cubicBezTo>
                  <a:cubicBezTo>
                    <a:pt x="625" y="1595"/>
                    <a:pt x="651" y="1575"/>
                    <a:pt x="682" y="1565"/>
                  </a:cubicBezTo>
                  <a:cubicBezTo>
                    <a:pt x="753" y="1543"/>
                    <a:pt x="828" y="1583"/>
                    <a:pt x="850" y="1654"/>
                  </a:cubicBezTo>
                  <a:close/>
                  <a:moveTo>
                    <a:pt x="2183" y="1424"/>
                  </a:moveTo>
                  <a:cubicBezTo>
                    <a:pt x="2176" y="1436"/>
                    <a:pt x="2165" y="1445"/>
                    <a:pt x="2153" y="1450"/>
                  </a:cubicBezTo>
                  <a:cubicBezTo>
                    <a:pt x="2136" y="1457"/>
                    <a:pt x="2118" y="1458"/>
                    <a:pt x="2102" y="1451"/>
                  </a:cubicBezTo>
                  <a:cubicBezTo>
                    <a:pt x="2085" y="1445"/>
                    <a:pt x="2072" y="1432"/>
                    <a:pt x="2065" y="1416"/>
                  </a:cubicBezTo>
                  <a:cubicBezTo>
                    <a:pt x="2056" y="1396"/>
                    <a:pt x="2058" y="1373"/>
                    <a:pt x="2069" y="1354"/>
                  </a:cubicBezTo>
                  <a:cubicBezTo>
                    <a:pt x="2077" y="1342"/>
                    <a:pt x="2087" y="1333"/>
                    <a:pt x="2100" y="1328"/>
                  </a:cubicBezTo>
                  <a:cubicBezTo>
                    <a:pt x="2116" y="1321"/>
                    <a:pt x="2134" y="1321"/>
                    <a:pt x="2151" y="1327"/>
                  </a:cubicBezTo>
                  <a:cubicBezTo>
                    <a:pt x="2167" y="1334"/>
                    <a:pt x="2180" y="1346"/>
                    <a:pt x="2187" y="1363"/>
                  </a:cubicBezTo>
                  <a:cubicBezTo>
                    <a:pt x="2196" y="1383"/>
                    <a:pt x="2194" y="1406"/>
                    <a:pt x="2183" y="1424"/>
                  </a:cubicBezTo>
                </a:path>
              </a:pathLst>
            </a:custGeom>
            <a:solidFill>
              <a:srgbClr val="C8D3D8">
                <a:alpha val="2705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" name="Google Shape;30;p16"/>
            <p:cNvSpPr/>
            <p:nvPr/>
          </p:nvSpPr>
          <p:spPr>
            <a:xfrm rot="2654194">
              <a:off x="-31981" y="1854504"/>
              <a:ext cx="1138472" cy="1348798"/>
            </a:xfrm>
            <a:custGeom>
              <a:avLst/>
              <a:gdLst/>
              <a:ahLst/>
              <a:cxnLst/>
              <a:rect l="l" t="t" r="r" b="b"/>
              <a:pathLst>
                <a:path w="1384" h="1640" extrusionOk="0">
                  <a:moveTo>
                    <a:pt x="755" y="18"/>
                  </a:moveTo>
                  <a:cubicBezTo>
                    <a:pt x="727" y="36"/>
                    <a:pt x="719" y="73"/>
                    <a:pt x="737" y="101"/>
                  </a:cubicBezTo>
                  <a:cubicBezTo>
                    <a:pt x="748" y="119"/>
                    <a:pt x="767" y="129"/>
                    <a:pt x="787" y="129"/>
                  </a:cubicBezTo>
                  <a:lnTo>
                    <a:pt x="839" y="585"/>
                  </a:lnTo>
                  <a:cubicBezTo>
                    <a:pt x="819" y="590"/>
                    <a:pt x="800" y="602"/>
                    <a:pt x="789" y="621"/>
                  </a:cubicBezTo>
                  <a:cubicBezTo>
                    <a:pt x="784" y="629"/>
                    <a:pt x="780" y="639"/>
                    <a:pt x="778" y="648"/>
                  </a:cubicBezTo>
                  <a:cubicBezTo>
                    <a:pt x="773" y="676"/>
                    <a:pt x="782" y="702"/>
                    <a:pt x="800" y="721"/>
                  </a:cubicBezTo>
                  <a:lnTo>
                    <a:pt x="463" y="1105"/>
                  </a:lnTo>
                  <a:cubicBezTo>
                    <a:pt x="396" y="1060"/>
                    <a:pt x="310" y="1044"/>
                    <a:pt x="227" y="1069"/>
                  </a:cubicBezTo>
                  <a:cubicBezTo>
                    <a:pt x="82" y="1114"/>
                    <a:pt x="0" y="1268"/>
                    <a:pt x="45" y="1413"/>
                  </a:cubicBezTo>
                  <a:cubicBezTo>
                    <a:pt x="90" y="1559"/>
                    <a:pt x="244" y="1640"/>
                    <a:pt x="389" y="1595"/>
                  </a:cubicBezTo>
                  <a:cubicBezTo>
                    <a:pt x="535" y="1551"/>
                    <a:pt x="616" y="1396"/>
                    <a:pt x="571" y="1251"/>
                  </a:cubicBezTo>
                  <a:cubicBezTo>
                    <a:pt x="554" y="1194"/>
                    <a:pt x="519" y="1147"/>
                    <a:pt x="475" y="1114"/>
                  </a:cubicBezTo>
                  <a:lnTo>
                    <a:pt x="811" y="730"/>
                  </a:lnTo>
                  <a:cubicBezTo>
                    <a:pt x="820" y="736"/>
                    <a:pt x="831" y="741"/>
                    <a:pt x="843" y="743"/>
                  </a:cubicBezTo>
                  <a:cubicBezTo>
                    <a:pt x="876" y="749"/>
                    <a:pt x="909" y="735"/>
                    <a:pt x="927" y="706"/>
                  </a:cubicBezTo>
                  <a:cubicBezTo>
                    <a:pt x="932" y="698"/>
                    <a:pt x="936" y="688"/>
                    <a:pt x="938" y="679"/>
                  </a:cubicBezTo>
                  <a:cubicBezTo>
                    <a:pt x="939" y="673"/>
                    <a:pt x="939" y="668"/>
                    <a:pt x="939" y="662"/>
                  </a:cubicBezTo>
                  <a:lnTo>
                    <a:pt x="1259" y="583"/>
                  </a:lnTo>
                  <a:cubicBezTo>
                    <a:pt x="1261" y="587"/>
                    <a:pt x="1263" y="591"/>
                    <a:pt x="1265" y="594"/>
                  </a:cubicBezTo>
                  <a:cubicBezTo>
                    <a:pt x="1283" y="622"/>
                    <a:pt x="1320" y="631"/>
                    <a:pt x="1348" y="613"/>
                  </a:cubicBezTo>
                  <a:cubicBezTo>
                    <a:pt x="1376" y="595"/>
                    <a:pt x="1384" y="558"/>
                    <a:pt x="1367" y="530"/>
                  </a:cubicBezTo>
                  <a:cubicBezTo>
                    <a:pt x="1349" y="501"/>
                    <a:pt x="1311" y="493"/>
                    <a:pt x="1283" y="511"/>
                  </a:cubicBezTo>
                  <a:cubicBezTo>
                    <a:pt x="1263" y="524"/>
                    <a:pt x="1253" y="547"/>
                    <a:pt x="1256" y="569"/>
                  </a:cubicBezTo>
                  <a:lnTo>
                    <a:pt x="937" y="648"/>
                  </a:lnTo>
                  <a:cubicBezTo>
                    <a:pt x="935" y="637"/>
                    <a:pt x="931" y="627"/>
                    <a:pt x="925" y="618"/>
                  </a:cubicBezTo>
                  <a:cubicBezTo>
                    <a:pt x="913" y="600"/>
                    <a:pt x="894" y="588"/>
                    <a:pt x="873" y="584"/>
                  </a:cubicBezTo>
                  <a:cubicBezTo>
                    <a:pt x="866" y="583"/>
                    <a:pt x="860" y="582"/>
                    <a:pt x="853" y="583"/>
                  </a:cubicBezTo>
                  <a:lnTo>
                    <a:pt x="801" y="127"/>
                  </a:lnTo>
                  <a:cubicBezTo>
                    <a:pt x="808" y="126"/>
                    <a:pt x="814" y="123"/>
                    <a:pt x="820" y="120"/>
                  </a:cubicBezTo>
                  <a:cubicBezTo>
                    <a:pt x="848" y="102"/>
                    <a:pt x="856" y="64"/>
                    <a:pt x="838" y="36"/>
                  </a:cubicBezTo>
                  <a:cubicBezTo>
                    <a:pt x="821" y="8"/>
                    <a:pt x="783" y="0"/>
                    <a:pt x="755" y="18"/>
                  </a:cubicBezTo>
                  <a:moveTo>
                    <a:pt x="913" y="626"/>
                  </a:moveTo>
                  <a:cubicBezTo>
                    <a:pt x="918" y="634"/>
                    <a:pt x="922" y="642"/>
                    <a:pt x="923" y="651"/>
                  </a:cubicBezTo>
                  <a:lnTo>
                    <a:pt x="923" y="651"/>
                  </a:lnTo>
                  <a:lnTo>
                    <a:pt x="924" y="653"/>
                  </a:lnTo>
                  <a:cubicBezTo>
                    <a:pt x="925" y="660"/>
                    <a:pt x="925" y="668"/>
                    <a:pt x="923" y="676"/>
                  </a:cubicBezTo>
                  <a:cubicBezTo>
                    <a:pt x="922" y="684"/>
                    <a:pt x="919" y="692"/>
                    <a:pt x="915" y="699"/>
                  </a:cubicBezTo>
                  <a:cubicBezTo>
                    <a:pt x="900" y="722"/>
                    <a:pt x="872" y="734"/>
                    <a:pt x="845" y="729"/>
                  </a:cubicBezTo>
                  <a:cubicBezTo>
                    <a:pt x="809" y="722"/>
                    <a:pt x="785" y="687"/>
                    <a:pt x="792" y="651"/>
                  </a:cubicBezTo>
                  <a:cubicBezTo>
                    <a:pt x="794" y="643"/>
                    <a:pt x="797" y="635"/>
                    <a:pt x="801" y="628"/>
                  </a:cubicBezTo>
                  <a:cubicBezTo>
                    <a:pt x="816" y="605"/>
                    <a:pt x="843" y="593"/>
                    <a:pt x="870" y="598"/>
                  </a:cubicBezTo>
                  <a:cubicBezTo>
                    <a:pt x="888" y="601"/>
                    <a:pt x="903" y="611"/>
                    <a:pt x="913" y="626"/>
                  </a:cubicBezTo>
                  <a:close/>
                </a:path>
              </a:pathLst>
            </a:custGeom>
            <a:solidFill>
              <a:srgbClr val="C8D3D8">
                <a:alpha val="2705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 rot="2654194">
              <a:off x="263870" y="2526575"/>
              <a:ext cx="3276479" cy="2650851"/>
            </a:xfrm>
            <a:custGeom>
              <a:avLst/>
              <a:gdLst/>
              <a:ahLst/>
              <a:cxnLst/>
              <a:rect l="l" t="t" r="r" b="b"/>
              <a:pathLst>
                <a:path w="3984" h="3221" extrusionOk="0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solidFill>
              <a:srgbClr val="C8D3D8">
                <a:alpha val="2705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32" name="Google Shape;3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6524" y="267547"/>
            <a:ext cx="3708945" cy="1569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652374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23-05-24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  <p:sp>
        <p:nvSpPr>
          <p:cNvPr id="9" name="Rectangle 8"/>
          <p:cNvSpPr/>
          <p:nvPr userDrawn="1"/>
        </p:nvSpPr>
        <p:spPr>
          <a:xfrm>
            <a:off x="146050" y="139700"/>
            <a:ext cx="11899900" cy="6581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48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23-05-24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970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23-05-24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  <p:sp>
        <p:nvSpPr>
          <p:cNvPr id="8" name="Rectangle 7"/>
          <p:cNvSpPr/>
          <p:nvPr userDrawn="1"/>
        </p:nvSpPr>
        <p:spPr>
          <a:xfrm>
            <a:off x="146050" y="139700"/>
            <a:ext cx="11899900" cy="6581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34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23-05-24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185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23-05-24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276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23-05-24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014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23-05-24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5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23-05-24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383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2FB7-52F7-47EC-87D7-765A0F918F4F}" type="datetimeFigureOut">
              <a:rPr lang="fr-BE" smtClean="0"/>
              <a:t>23-05-24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882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://www.edf-feph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body" idx="1"/>
          </p:nvPr>
        </p:nvSpPr>
        <p:spPr>
          <a:xfrm>
            <a:off x="604630" y="5759720"/>
            <a:ext cx="3998383" cy="781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90100" tIns="145033" rIns="290100" bIns="145033" rtlCol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dirty="0"/>
              <a:t>Online training</a:t>
            </a:r>
            <a:br>
              <a:rPr lang="en-GB" dirty="0"/>
            </a:br>
            <a:r>
              <a:rPr lang="en-GB" dirty="0"/>
              <a:t>Zoom | 7 May 2024</a:t>
            </a:r>
            <a:endParaRPr dirty="0"/>
          </a:p>
          <a:p>
            <a:pPr marL="0" indent="0"/>
            <a:endParaRPr dirty="0"/>
          </a:p>
        </p:txBody>
      </p:sp>
      <p:sp>
        <p:nvSpPr>
          <p:cNvPr id="111" name="Google Shape;111;p1"/>
          <p:cNvSpPr txBox="1">
            <a:spLocks noGrp="1"/>
          </p:cNvSpPr>
          <p:nvPr>
            <p:ph type="body" idx="3"/>
          </p:nvPr>
        </p:nvSpPr>
        <p:spPr>
          <a:xfrm>
            <a:off x="6662955" y="5756134"/>
            <a:ext cx="5356263" cy="781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90100" tIns="145033" rIns="290100" bIns="145033" rtlCol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dirty="0"/>
              <a:t>An-Sofie Leenknecht</a:t>
            </a:r>
          </a:p>
          <a:p>
            <a:pPr marL="0" indent="0">
              <a:spcBef>
                <a:spcPts val="0"/>
              </a:spcBef>
            </a:pPr>
            <a:r>
              <a:rPr lang="en-GB" b="1" dirty="0"/>
              <a:t>European Disability Forum</a:t>
            </a:r>
            <a:endParaRPr dirty="0"/>
          </a:p>
          <a:p>
            <a:pPr marL="0" indent="0"/>
            <a:endParaRPr dirty="0"/>
          </a:p>
        </p:txBody>
      </p:sp>
      <p:pic>
        <p:nvPicPr>
          <p:cNvPr id="112" name="Google Shape;112;p1" descr="logo project Intterreg Central Europe - CE-Spaces for A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5770" y="266806"/>
            <a:ext cx="3741189" cy="158662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 txBox="1">
            <a:spLocks noGrp="1"/>
          </p:cNvSpPr>
          <p:nvPr>
            <p:ph type="body" idx="2"/>
          </p:nvPr>
        </p:nvSpPr>
        <p:spPr>
          <a:xfrm>
            <a:off x="282684" y="1199385"/>
            <a:ext cx="9089916" cy="1308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90100" tIns="145033" rIns="290100" bIns="145033" rtlCol="0" anchor="t" anchorCtr="0">
            <a:normAutofit fontScale="47500" lnSpcReduction="2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</a:pPr>
            <a:r>
              <a:rPr lang="de-DE" sz="4400" b="1" dirty="0">
                <a:solidFill>
                  <a:srgbClr val="0070C0"/>
                </a:solidFill>
              </a:rPr>
              <a:t>Training 6. Good practices in accessible tourism- </a:t>
            </a:r>
            <a:r>
              <a:rPr lang="de-DE" sz="4400" b="1">
                <a:solidFill>
                  <a:srgbClr val="0070C0"/>
                </a:solidFill>
              </a:rPr>
              <a:t>part 2</a:t>
            </a:r>
            <a:endParaRPr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661BB-ECD1-ECB4-F3B7-A9A9001710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sz="2400" b="1" dirty="0">
                <a:effectLst/>
                <a:latin typeface="Verdana" panose="020B0604030504040204" pitchFamily="34" charset="0"/>
              </a:rPr>
              <a:t>Lucia </a:t>
            </a:r>
            <a:r>
              <a:rPr lang="en-GB" sz="2400" b="1" dirty="0" err="1">
                <a:effectLst/>
                <a:latin typeface="Verdana" panose="020B0604030504040204" pitchFamily="34" charset="0"/>
              </a:rPr>
              <a:t>Kleekamm</a:t>
            </a:r>
            <a:endParaRPr lang="en-GB" sz="2400" b="1" dirty="0">
              <a:latin typeface="Verdana" panose="020B0604030504040204" pitchFamily="34" charset="0"/>
            </a:endParaRPr>
          </a:p>
          <a:p>
            <a:endParaRPr lang="en-GB" sz="2400" b="1" dirty="0">
              <a:effectLst/>
              <a:latin typeface="Verdana" panose="020B0604030504040204" pitchFamily="34" charset="0"/>
            </a:endParaRPr>
          </a:p>
          <a:p>
            <a:r>
              <a:rPr lang="en-GB" sz="2400" b="1" dirty="0">
                <a:effectLst/>
                <a:latin typeface="Verdana" panose="020B0604030504040204" pitchFamily="34" charset="0"/>
              </a:rPr>
              <a:t>Mental Health Crowd, Germany </a:t>
            </a:r>
            <a:endParaRPr lang="en-GB" sz="2400" dirty="0">
              <a:latin typeface="Verdana" panose="020B0604030504040204" pitchFamily="34" charset="0"/>
            </a:endParaRPr>
          </a:p>
        </p:txBody>
      </p:sp>
      <p:pic>
        <p:nvPicPr>
          <p:cNvPr id="4" name="Picture 3" descr="Interreg Central Europe - Co-Funded by the European Union.&#10;CE-Space4 all">
            <a:extLst>
              <a:ext uri="{FF2B5EF4-FFF2-40B4-BE49-F238E27FC236}">
                <a16:creationId xmlns:a16="http://schemas.microsoft.com/office/drawing/2014/main" id="{3D602635-5EE0-4348-E504-F289E7D64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585" y="420585"/>
            <a:ext cx="4172322" cy="1664869"/>
          </a:xfrm>
          <a:prstGeom prst="rect">
            <a:avLst/>
          </a:prstGeom>
        </p:spPr>
      </p:pic>
      <p:pic>
        <p:nvPicPr>
          <p:cNvPr id="6" name="Picture Placeholder 5" descr="picture of Lucia Kleekamm.">
            <a:extLst>
              <a:ext uri="{FF2B5EF4-FFF2-40B4-BE49-F238E27FC236}">
                <a16:creationId xmlns:a16="http://schemas.microsoft.com/office/drawing/2014/main" id="{F359AD34-901B-983E-4C73-4D9108DC432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6231" r="16231"/>
          <a:stretch/>
        </p:blipFill>
        <p:spPr/>
      </p:pic>
      <p:pic>
        <p:nvPicPr>
          <p:cNvPr id="12" name="Picture 11" descr="Mental Health Crowd&#10;@nikkimiles_&#10;&quot;Mental Health is not a personal failure&quot;">
            <a:extLst>
              <a:ext uri="{FF2B5EF4-FFF2-40B4-BE49-F238E27FC236}">
                <a16:creationId xmlns:a16="http://schemas.microsoft.com/office/drawing/2014/main" id="{FB845E9D-E0A1-E357-0163-84C96722F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310"/>
            <a:ext cx="12192000" cy="667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3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661BB-ECD1-ECB4-F3B7-A9A9001710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sz="2400" b="1" dirty="0">
                <a:effectLst/>
                <a:latin typeface="Verdana" panose="020B0604030504040204" pitchFamily="34" charset="0"/>
              </a:rPr>
              <a:t>Lucia </a:t>
            </a:r>
            <a:r>
              <a:rPr lang="en-GB" sz="2400" b="1" dirty="0" err="1">
                <a:effectLst/>
                <a:latin typeface="Verdana" panose="020B0604030504040204" pitchFamily="34" charset="0"/>
              </a:rPr>
              <a:t>Kleekamm</a:t>
            </a:r>
            <a:endParaRPr lang="en-GB" sz="2400" b="1" dirty="0">
              <a:latin typeface="Verdana" panose="020B0604030504040204" pitchFamily="34" charset="0"/>
            </a:endParaRPr>
          </a:p>
          <a:p>
            <a:endParaRPr lang="en-GB" sz="2400" b="1" dirty="0">
              <a:effectLst/>
              <a:latin typeface="Verdana" panose="020B0604030504040204" pitchFamily="34" charset="0"/>
            </a:endParaRPr>
          </a:p>
          <a:p>
            <a:r>
              <a:rPr lang="en-GB" sz="2400" b="1" dirty="0">
                <a:effectLst/>
                <a:latin typeface="Verdana" panose="020B0604030504040204" pitchFamily="34" charset="0"/>
              </a:rPr>
              <a:t>Mental Health Crowd, Germany </a:t>
            </a:r>
            <a:endParaRPr lang="en-GB" sz="2400" dirty="0">
              <a:latin typeface="Verdana" panose="020B0604030504040204" pitchFamily="34" charset="0"/>
            </a:endParaRPr>
          </a:p>
        </p:txBody>
      </p:sp>
      <p:pic>
        <p:nvPicPr>
          <p:cNvPr id="4" name="Picture 3" descr="Interreg Central Europe - Co-Funded by the European Union.&#10;CE-Space4 all">
            <a:extLst>
              <a:ext uri="{FF2B5EF4-FFF2-40B4-BE49-F238E27FC236}">
                <a16:creationId xmlns:a16="http://schemas.microsoft.com/office/drawing/2014/main" id="{3D602635-5EE0-4348-E504-F289E7D64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585" y="420585"/>
            <a:ext cx="4172322" cy="1664869"/>
          </a:xfrm>
          <a:prstGeom prst="rect">
            <a:avLst/>
          </a:prstGeom>
        </p:spPr>
      </p:pic>
      <p:pic>
        <p:nvPicPr>
          <p:cNvPr id="6" name="Picture Placeholder 5" descr="picture of Lucia Kleekamm.">
            <a:extLst>
              <a:ext uri="{FF2B5EF4-FFF2-40B4-BE49-F238E27FC236}">
                <a16:creationId xmlns:a16="http://schemas.microsoft.com/office/drawing/2014/main" id="{F359AD34-901B-983E-4C73-4D9108DC432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6231" r="16231"/>
          <a:stretch/>
        </p:blipFill>
        <p:spPr/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845E9D-E0A1-E357-0163-84C96722F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310"/>
            <a:ext cx="12192000" cy="6671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82DE5D-48DB-7469-E048-2A4831BB71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200"/>
            <a:ext cx="12192000" cy="68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5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661BB-ECD1-ECB4-F3B7-A9A9001710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sz="2400" b="1" dirty="0">
                <a:effectLst/>
                <a:latin typeface="Verdana" panose="020B0604030504040204" pitchFamily="34" charset="0"/>
              </a:rPr>
              <a:t>Lucia </a:t>
            </a:r>
            <a:r>
              <a:rPr lang="en-GB" sz="2400" b="1" dirty="0" err="1">
                <a:effectLst/>
                <a:latin typeface="Verdana" panose="020B0604030504040204" pitchFamily="34" charset="0"/>
              </a:rPr>
              <a:t>Kleekamm</a:t>
            </a:r>
            <a:endParaRPr lang="en-GB" sz="2400" b="1" dirty="0">
              <a:latin typeface="Verdana" panose="020B0604030504040204" pitchFamily="34" charset="0"/>
            </a:endParaRPr>
          </a:p>
          <a:p>
            <a:endParaRPr lang="en-GB" sz="2400" b="1" dirty="0">
              <a:effectLst/>
              <a:latin typeface="Verdana" panose="020B0604030504040204" pitchFamily="34" charset="0"/>
            </a:endParaRPr>
          </a:p>
          <a:p>
            <a:r>
              <a:rPr lang="en-GB" sz="2400" b="1" dirty="0">
                <a:effectLst/>
                <a:latin typeface="Verdana" panose="020B0604030504040204" pitchFamily="34" charset="0"/>
              </a:rPr>
              <a:t>Mental Health Crowd, Germany </a:t>
            </a:r>
            <a:endParaRPr lang="en-GB" sz="2400" dirty="0">
              <a:latin typeface="Verdana" panose="020B0604030504040204" pitchFamily="34" charset="0"/>
            </a:endParaRPr>
          </a:p>
        </p:txBody>
      </p:sp>
      <p:pic>
        <p:nvPicPr>
          <p:cNvPr id="4" name="Picture 3" descr="Interreg Central Europe - Co-Funded by the European Union.&#10;CE-Space4 all">
            <a:extLst>
              <a:ext uri="{FF2B5EF4-FFF2-40B4-BE49-F238E27FC236}">
                <a16:creationId xmlns:a16="http://schemas.microsoft.com/office/drawing/2014/main" id="{3D602635-5EE0-4348-E504-F289E7D64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585" y="420585"/>
            <a:ext cx="4172322" cy="1664869"/>
          </a:xfrm>
          <a:prstGeom prst="rect">
            <a:avLst/>
          </a:prstGeom>
        </p:spPr>
      </p:pic>
      <p:pic>
        <p:nvPicPr>
          <p:cNvPr id="6" name="Picture Placeholder 5" descr="picture of Lucia Kleekamm.">
            <a:extLst>
              <a:ext uri="{FF2B5EF4-FFF2-40B4-BE49-F238E27FC236}">
                <a16:creationId xmlns:a16="http://schemas.microsoft.com/office/drawing/2014/main" id="{F359AD34-901B-983E-4C73-4D9108DC432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6231" r="16231"/>
          <a:stretch/>
        </p:blipFill>
        <p:spPr/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845E9D-E0A1-E357-0163-84C96722F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310"/>
            <a:ext cx="12192000" cy="6671379"/>
          </a:xfrm>
          <a:prstGeom prst="rect">
            <a:avLst/>
          </a:prstGeom>
        </p:spPr>
      </p:pic>
      <p:pic>
        <p:nvPicPr>
          <p:cNvPr id="5" name="Picture 4" descr="picture of the application WC finder">
            <a:extLst>
              <a:ext uri="{FF2B5EF4-FFF2-40B4-BE49-F238E27FC236}">
                <a16:creationId xmlns:a16="http://schemas.microsoft.com/office/drawing/2014/main" id="{08F58C0C-83C9-560A-AB2E-447B76CFE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5704"/>
            <a:ext cx="12192000" cy="67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3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661BB-ECD1-ECB4-F3B7-A9A9001710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sz="2400" b="1" dirty="0">
                <a:effectLst/>
                <a:latin typeface="Verdana" panose="020B0604030504040204" pitchFamily="34" charset="0"/>
              </a:rPr>
              <a:t>Lucia </a:t>
            </a:r>
            <a:r>
              <a:rPr lang="en-GB" sz="2400" b="1" dirty="0" err="1">
                <a:effectLst/>
                <a:latin typeface="Verdana" panose="020B0604030504040204" pitchFamily="34" charset="0"/>
              </a:rPr>
              <a:t>Kleekamm</a:t>
            </a:r>
            <a:endParaRPr lang="en-GB" sz="2400" b="1" dirty="0">
              <a:latin typeface="Verdana" panose="020B0604030504040204" pitchFamily="34" charset="0"/>
            </a:endParaRPr>
          </a:p>
          <a:p>
            <a:endParaRPr lang="en-GB" sz="2400" b="1" dirty="0">
              <a:effectLst/>
              <a:latin typeface="Verdana" panose="020B0604030504040204" pitchFamily="34" charset="0"/>
            </a:endParaRPr>
          </a:p>
          <a:p>
            <a:r>
              <a:rPr lang="en-GB" sz="2400" b="1" dirty="0">
                <a:effectLst/>
                <a:latin typeface="Verdana" panose="020B0604030504040204" pitchFamily="34" charset="0"/>
              </a:rPr>
              <a:t>Mental Health Crowd, Germany </a:t>
            </a:r>
            <a:endParaRPr lang="en-GB" sz="2400" dirty="0">
              <a:latin typeface="Verdana" panose="020B0604030504040204" pitchFamily="34" charset="0"/>
            </a:endParaRPr>
          </a:p>
        </p:txBody>
      </p:sp>
      <p:pic>
        <p:nvPicPr>
          <p:cNvPr id="4" name="Picture 3" descr="Interreg Central Europe - Co-Funded by the European Union.&#10;CE-Space4 all">
            <a:extLst>
              <a:ext uri="{FF2B5EF4-FFF2-40B4-BE49-F238E27FC236}">
                <a16:creationId xmlns:a16="http://schemas.microsoft.com/office/drawing/2014/main" id="{3D602635-5EE0-4348-E504-F289E7D64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585" y="420585"/>
            <a:ext cx="4172322" cy="1664869"/>
          </a:xfrm>
          <a:prstGeom prst="rect">
            <a:avLst/>
          </a:prstGeom>
        </p:spPr>
      </p:pic>
      <p:pic>
        <p:nvPicPr>
          <p:cNvPr id="6" name="Picture Placeholder 5" descr="picture of Lucia Kleekamm.">
            <a:extLst>
              <a:ext uri="{FF2B5EF4-FFF2-40B4-BE49-F238E27FC236}">
                <a16:creationId xmlns:a16="http://schemas.microsoft.com/office/drawing/2014/main" id="{F359AD34-901B-983E-4C73-4D9108DC432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6231" r="16231"/>
          <a:stretch/>
        </p:blipFill>
        <p:spPr/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845E9D-E0A1-E357-0163-84C96722F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310"/>
            <a:ext cx="12192000" cy="6671379"/>
          </a:xfrm>
          <a:prstGeom prst="rect">
            <a:avLst/>
          </a:prstGeom>
        </p:spPr>
      </p:pic>
      <p:pic>
        <p:nvPicPr>
          <p:cNvPr id="5" name="Picture 4" descr="screetshot of the website of virtual support talks">
            <a:extLst>
              <a:ext uri="{FF2B5EF4-FFF2-40B4-BE49-F238E27FC236}">
                <a16:creationId xmlns:a16="http://schemas.microsoft.com/office/drawing/2014/main" id="{D4807823-5DB4-5D1F-F3B2-137ABD23B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256"/>
            <a:ext cx="12192000" cy="67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5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661BB-ECD1-ECB4-F3B7-A9A9001710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sz="2400" b="1" dirty="0">
                <a:effectLst/>
                <a:latin typeface="Verdana" panose="020B0604030504040204" pitchFamily="34" charset="0"/>
              </a:rPr>
              <a:t>Lucia </a:t>
            </a:r>
            <a:r>
              <a:rPr lang="en-GB" sz="2400" b="1" dirty="0" err="1">
                <a:effectLst/>
                <a:latin typeface="Verdana" panose="020B0604030504040204" pitchFamily="34" charset="0"/>
              </a:rPr>
              <a:t>Kleekamm</a:t>
            </a:r>
            <a:endParaRPr lang="en-GB" sz="2400" b="1" dirty="0">
              <a:latin typeface="Verdana" panose="020B0604030504040204" pitchFamily="34" charset="0"/>
            </a:endParaRPr>
          </a:p>
          <a:p>
            <a:endParaRPr lang="en-GB" sz="2400" b="1" dirty="0">
              <a:effectLst/>
              <a:latin typeface="Verdana" panose="020B0604030504040204" pitchFamily="34" charset="0"/>
            </a:endParaRPr>
          </a:p>
          <a:p>
            <a:r>
              <a:rPr lang="en-GB" sz="2400" b="1" dirty="0">
                <a:effectLst/>
                <a:latin typeface="Verdana" panose="020B0604030504040204" pitchFamily="34" charset="0"/>
              </a:rPr>
              <a:t>Mental Health Crowd, Germany </a:t>
            </a:r>
            <a:endParaRPr lang="en-GB" sz="2400" dirty="0">
              <a:latin typeface="Verdana" panose="020B0604030504040204" pitchFamily="34" charset="0"/>
            </a:endParaRPr>
          </a:p>
        </p:txBody>
      </p:sp>
      <p:pic>
        <p:nvPicPr>
          <p:cNvPr id="4" name="Picture 3" descr="Interreg Central Europe - Co-Funded by the European Union.&#10;CE-Space4 all">
            <a:extLst>
              <a:ext uri="{FF2B5EF4-FFF2-40B4-BE49-F238E27FC236}">
                <a16:creationId xmlns:a16="http://schemas.microsoft.com/office/drawing/2014/main" id="{3D602635-5EE0-4348-E504-F289E7D64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585" y="420585"/>
            <a:ext cx="4172322" cy="1664869"/>
          </a:xfrm>
          <a:prstGeom prst="rect">
            <a:avLst/>
          </a:prstGeom>
        </p:spPr>
      </p:pic>
      <p:pic>
        <p:nvPicPr>
          <p:cNvPr id="6" name="Picture Placeholder 5" descr="picture of Lucia Kleekamm.">
            <a:extLst>
              <a:ext uri="{FF2B5EF4-FFF2-40B4-BE49-F238E27FC236}">
                <a16:creationId xmlns:a16="http://schemas.microsoft.com/office/drawing/2014/main" id="{F359AD34-901B-983E-4C73-4D9108DC432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6231" r="16231"/>
          <a:stretch/>
        </p:blipFill>
        <p:spPr/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845E9D-E0A1-E357-0163-84C96722F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310"/>
            <a:ext cx="12192000" cy="6671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1112E7-69CC-D3F0-8B2F-01AA4C9B6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8" y="0"/>
            <a:ext cx="12152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97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4"/>
          <p:cNvPicPr preferRelativeResize="0"/>
          <p:nvPr/>
        </p:nvPicPr>
        <p:blipFill rotWithShape="1">
          <a:blip r:embed="rId3">
            <a:alphaModFix/>
          </a:blip>
          <a:srcRect l="729" t="43177" r="41966" b="13670"/>
          <a:stretch/>
        </p:blipFill>
        <p:spPr>
          <a:xfrm>
            <a:off x="1054781" y="-50799"/>
            <a:ext cx="11171087" cy="697653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/>
          <p:nvPr/>
        </p:nvSpPr>
        <p:spPr>
          <a:xfrm rot="1963611">
            <a:off x="8651839" y="1775090"/>
            <a:ext cx="1066413" cy="625028"/>
          </a:xfrm>
          <a:custGeom>
            <a:avLst/>
            <a:gdLst/>
            <a:ahLst/>
            <a:cxnLst/>
            <a:rect l="l" t="t" r="r" b="b"/>
            <a:pathLst>
              <a:path w="936" h="547" extrusionOk="0">
                <a:moveTo>
                  <a:pt x="663" y="0"/>
                </a:moveTo>
                <a:cubicBezTo>
                  <a:pt x="514" y="0"/>
                  <a:pt x="393" y="120"/>
                  <a:pt x="390" y="268"/>
                </a:cubicBezTo>
                <a:cubicBezTo>
                  <a:pt x="297" y="268"/>
                  <a:pt x="297" y="268"/>
                  <a:pt x="297" y="268"/>
                </a:cubicBezTo>
                <a:cubicBezTo>
                  <a:pt x="296" y="261"/>
                  <a:pt x="294" y="253"/>
                  <a:pt x="289" y="246"/>
                </a:cubicBezTo>
                <a:cubicBezTo>
                  <a:pt x="278" y="226"/>
                  <a:pt x="255" y="215"/>
                  <a:pt x="232" y="219"/>
                </a:cubicBezTo>
                <a:cubicBezTo>
                  <a:pt x="226" y="220"/>
                  <a:pt x="219" y="222"/>
                  <a:pt x="213" y="225"/>
                </a:cubicBezTo>
                <a:cubicBezTo>
                  <a:pt x="210" y="227"/>
                  <a:pt x="207" y="230"/>
                  <a:pt x="204" y="23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11" y="161"/>
                  <a:pt x="112" y="158"/>
                  <a:pt x="113" y="156"/>
                </a:cubicBezTo>
                <a:cubicBezTo>
                  <a:pt x="119" y="134"/>
                  <a:pt x="107" y="111"/>
                  <a:pt x="85" y="104"/>
                </a:cubicBezTo>
                <a:cubicBezTo>
                  <a:pt x="63" y="98"/>
                  <a:pt x="40" y="111"/>
                  <a:pt x="33" y="132"/>
                </a:cubicBezTo>
                <a:cubicBezTo>
                  <a:pt x="27" y="154"/>
                  <a:pt x="40" y="178"/>
                  <a:pt x="62" y="184"/>
                </a:cubicBezTo>
                <a:cubicBezTo>
                  <a:pt x="77" y="188"/>
                  <a:pt x="94" y="183"/>
                  <a:pt x="104" y="172"/>
                </a:cubicBezTo>
                <a:cubicBezTo>
                  <a:pt x="198" y="240"/>
                  <a:pt x="198" y="240"/>
                  <a:pt x="198" y="240"/>
                </a:cubicBezTo>
                <a:cubicBezTo>
                  <a:pt x="193" y="246"/>
                  <a:pt x="190" y="252"/>
                  <a:pt x="188" y="260"/>
                </a:cubicBezTo>
                <a:cubicBezTo>
                  <a:pt x="184" y="274"/>
                  <a:pt x="186" y="289"/>
                  <a:pt x="194" y="302"/>
                </a:cubicBezTo>
                <a:cubicBezTo>
                  <a:pt x="196" y="306"/>
                  <a:pt x="199" y="309"/>
                  <a:pt x="202" y="31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67" y="441"/>
                  <a:pt x="63" y="440"/>
                  <a:pt x="58" y="438"/>
                </a:cubicBezTo>
                <a:cubicBezTo>
                  <a:pt x="36" y="431"/>
                  <a:pt x="13" y="445"/>
                  <a:pt x="7" y="466"/>
                </a:cubicBezTo>
                <a:cubicBezTo>
                  <a:pt x="0" y="488"/>
                  <a:pt x="13" y="511"/>
                  <a:pt x="35" y="517"/>
                </a:cubicBezTo>
                <a:cubicBezTo>
                  <a:pt x="57" y="524"/>
                  <a:pt x="80" y="511"/>
                  <a:pt x="86" y="489"/>
                </a:cubicBezTo>
                <a:cubicBezTo>
                  <a:pt x="90" y="476"/>
                  <a:pt x="87" y="461"/>
                  <a:pt x="78" y="451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221" y="327"/>
                  <a:pt x="236" y="331"/>
                  <a:pt x="251" y="329"/>
                </a:cubicBezTo>
                <a:cubicBezTo>
                  <a:pt x="257" y="327"/>
                  <a:pt x="264" y="325"/>
                  <a:pt x="270" y="322"/>
                </a:cubicBezTo>
                <a:cubicBezTo>
                  <a:pt x="286" y="312"/>
                  <a:pt x="296" y="296"/>
                  <a:pt x="297" y="278"/>
                </a:cubicBezTo>
                <a:cubicBezTo>
                  <a:pt x="390" y="278"/>
                  <a:pt x="390" y="278"/>
                  <a:pt x="390" y="278"/>
                </a:cubicBezTo>
                <a:cubicBezTo>
                  <a:pt x="392" y="427"/>
                  <a:pt x="514" y="547"/>
                  <a:pt x="663" y="547"/>
                </a:cubicBezTo>
                <a:cubicBezTo>
                  <a:pt x="814" y="547"/>
                  <a:pt x="936" y="425"/>
                  <a:pt x="936" y="274"/>
                </a:cubicBezTo>
                <a:cubicBezTo>
                  <a:pt x="936" y="123"/>
                  <a:pt x="814" y="0"/>
                  <a:pt x="663" y="0"/>
                </a:cubicBezTo>
                <a:close/>
                <a:moveTo>
                  <a:pt x="265" y="313"/>
                </a:moveTo>
                <a:cubicBezTo>
                  <a:pt x="260" y="316"/>
                  <a:pt x="254" y="318"/>
                  <a:pt x="249" y="319"/>
                </a:cubicBezTo>
                <a:cubicBezTo>
                  <a:pt x="230" y="322"/>
                  <a:pt x="212" y="313"/>
                  <a:pt x="202" y="297"/>
                </a:cubicBezTo>
                <a:cubicBezTo>
                  <a:pt x="196" y="286"/>
                  <a:pt x="194" y="274"/>
                  <a:pt x="197" y="262"/>
                </a:cubicBezTo>
                <a:cubicBezTo>
                  <a:pt x="199" y="256"/>
                  <a:pt x="202" y="250"/>
                  <a:pt x="206" y="246"/>
                </a:cubicBezTo>
                <a:cubicBezTo>
                  <a:pt x="206" y="244"/>
                  <a:pt x="206" y="244"/>
                  <a:pt x="206" y="244"/>
                </a:cubicBezTo>
                <a:cubicBezTo>
                  <a:pt x="209" y="241"/>
                  <a:pt x="214" y="237"/>
                  <a:pt x="219" y="234"/>
                </a:cubicBezTo>
                <a:cubicBezTo>
                  <a:pt x="223" y="231"/>
                  <a:pt x="229" y="229"/>
                  <a:pt x="234" y="228"/>
                </a:cubicBezTo>
                <a:cubicBezTo>
                  <a:pt x="253" y="226"/>
                  <a:pt x="272" y="235"/>
                  <a:pt x="281" y="251"/>
                </a:cubicBezTo>
                <a:cubicBezTo>
                  <a:pt x="294" y="273"/>
                  <a:pt x="287" y="301"/>
                  <a:pt x="265" y="313"/>
                </a:cubicBezTo>
                <a:close/>
              </a:path>
            </a:pathLst>
          </a:cu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139700" dist="88900" dir="2700000" algn="tl" rotWithShape="0">
              <a:srgbClr val="000000">
                <a:alpha val="35686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000">
              <a:solidFill>
                <a:schemeClr val="accent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9383185" y="3602567"/>
            <a:ext cx="156633" cy="122767"/>
          </a:xfrm>
          <a:custGeom>
            <a:avLst/>
            <a:gdLst/>
            <a:ahLst/>
            <a:cxnLst/>
            <a:rect l="l" t="t" r="r" b="b"/>
            <a:pathLst>
              <a:path w="74" h="58" extrusionOk="0">
                <a:moveTo>
                  <a:pt x="34" y="2"/>
                </a:moveTo>
                <a:lnTo>
                  <a:pt x="36" y="2"/>
                </a:lnTo>
                <a:lnTo>
                  <a:pt x="36" y="2"/>
                </a:lnTo>
                <a:lnTo>
                  <a:pt x="38" y="0"/>
                </a:lnTo>
                <a:lnTo>
                  <a:pt x="40" y="2"/>
                </a:lnTo>
                <a:lnTo>
                  <a:pt x="44" y="2"/>
                </a:lnTo>
                <a:lnTo>
                  <a:pt x="44" y="8"/>
                </a:lnTo>
                <a:lnTo>
                  <a:pt x="49" y="12"/>
                </a:lnTo>
                <a:lnTo>
                  <a:pt x="51" y="12"/>
                </a:lnTo>
                <a:lnTo>
                  <a:pt x="51" y="12"/>
                </a:lnTo>
                <a:lnTo>
                  <a:pt x="51" y="10"/>
                </a:lnTo>
                <a:lnTo>
                  <a:pt x="51" y="8"/>
                </a:lnTo>
                <a:lnTo>
                  <a:pt x="53" y="8"/>
                </a:lnTo>
                <a:lnTo>
                  <a:pt x="55" y="8"/>
                </a:lnTo>
                <a:lnTo>
                  <a:pt x="57" y="8"/>
                </a:lnTo>
                <a:lnTo>
                  <a:pt x="57" y="12"/>
                </a:lnTo>
                <a:lnTo>
                  <a:pt x="57" y="14"/>
                </a:lnTo>
                <a:lnTo>
                  <a:pt x="59" y="14"/>
                </a:lnTo>
                <a:lnTo>
                  <a:pt x="61" y="16"/>
                </a:lnTo>
                <a:lnTo>
                  <a:pt x="61" y="14"/>
                </a:lnTo>
                <a:lnTo>
                  <a:pt x="63" y="14"/>
                </a:lnTo>
                <a:lnTo>
                  <a:pt x="63" y="19"/>
                </a:lnTo>
                <a:lnTo>
                  <a:pt x="65" y="19"/>
                </a:lnTo>
                <a:lnTo>
                  <a:pt x="65" y="19"/>
                </a:lnTo>
                <a:lnTo>
                  <a:pt x="65" y="27"/>
                </a:lnTo>
                <a:lnTo>
                  <a:pt x="65" y="31"/>
                </a:lnTo>
                <a:lnTo>
                  <a:pt x="65" y="37"/>
                </a:lnTo>
                <a:lnTo>
                  <a:pt x="65" y="37"/>
                </a:lnTo>
                <a:lnTo>
                  <a:pt x="68" y="41"/>
                </a:lnTo>
                <a:lnTo>
                  <a:pt x="70" y="41"/>
                </a:lnTo>
                <a:lnTo>
                  <a:pt x="70" y="41"/>
                </a:lnTo>
                <a:lnTo>
                  <a:pt x="70" y="41"/>
                </a:lnTo>
                <a:lnTo>
                  <a:pt x="72" y="41"/>
                </a:lnTo>
                <a:lnTo>
                  <a:pt x="72" y="45"/>
                </a:lnTo>
                <a:lnTo>
                  <a:pt x="74" y="45"/>
                </a:lnTo>
                <a:lnTo>
                  <a:pt x="74" y="48"/>
                </a:lnTo>
                <a:lnTo>
                  <a:pt x="66" y="46"/>
                </a:lnTo>
                <a:lnTo>
                  <a:pt x="63" y="43"/>
                </a:lnTo>
                <a:lnTo>
                  <a:pt x="61" y="43"/>
                </a:lnTo>
                <a:lnTo>
                  <a:pt x="59" y="43"/>
                </a:lnTo>
                <a:lnTo>
                  <a:pt x="57" y="45"/>
                </a:lnTo>
                <a:lnTo>
                  <a:pt x="55" y="45"/>
                </a:lnTo>
                <a:lnTo>
                  <a:pt x="51" y="48"/>
                </a:lnTo>
                <a:lnTo>
                  <a:pt x="47" y="50"/>
                </a:lnTo>
                <a:lnTo>
                  <a:pt x="47" y="54"/>
                </a:lnTo>
                <a:lnTo>
                  <a:pt x="47" y="56"/>
                </a:lnTo>
                <a:lnTo>
                  <a:pt x="46" y="56"/>
                </a:lnTo>
                <a:lnTo>
                  <a:pt x="44" y="56"/>
                </a:lnTo>
                <a:lnTo>
                  <a:pt x="44" y="56"/>
                </a:lnTo>
                <a:lnTo>
                  <a:pt x="40" y="54"/>
                </a:lnTo>
                <a:lnTo>
                  <a:pt x="36" y="54"/>
                </a:lnTo>
                <a:lnTo>
                  <a:pt x="34" y="54"/>
                </a:lnTo>
                <a:lnTo>
                  <a:pt x="28" y="52"/>
                </a:lnTo>
                <a:lnTo>
                  <a:pt x="27" y="56"/>
                </a:lnTo>
                <a:lnTo>
                  <a:pt x="27" y="56"/>
                </a:lnTo>
                <a:lnTo>
                  <a:pt x="27" y="58"/>
                </a:lnTo>
                <a:lnTo>
                  <a:pt x="25" y="56"/>
                </a:lnTo>
                <a:lnTo>
                  <a:pt x="25" y="56"/>
                </a:lnTo>
                <a:lnTo>
                  <a:pt x="19" y="54"/>
                </a:lnTo>
                <a:lnTo>
                  <a:pt x="17" y="56"/>
                </a:lnTo>
                <a:lnTo>
                  <a:pt x="15" y="56"/>
                </a:lnTo>
                <a:lnTo>
                  <a:pt x="13" y="56"/>
                </a:lnTo>
                <a:lnTo>
                  <a:pt x="9" y="58"/>
                </a:lnTo>
                <a:lnTo>
                  <a:pt x="9" y="58"/>
                </a:lnTo>
                <a:lnTo>
                  <a:pt x="13" y="56"/>
                </a:lnTo>
                <a:lnTo>
                  <a:pt x="13" y="56"/>
                </a:lnTo>
                <a:lnTo>
                  <a:pt x="13" y="54"/>
                </a:lnTo>
                <a:lnTo>
                  <a:pt x="9" y="56"/>
                </a:lnTo>
                <a:lnTo>
                  <a:pt x="8" y="52"/>
                </a:lnTo>
                <a:lnTo>
                  <a:pt x="8" y="52"/>
                </a:lnTo>
                <a:lnTo>
                  <a:pt x="9" y="52"/>
                </a:lnTo>
                <a:lnTo>
                  <a:pt x="9" y="50"/>
                </a:lnTo>
                <a:lnTo>
                  <a:pt x="6" y="50"/>
                </a:lnTo>
                <a:lnTo>
                  <a:pt x="6" y="50"/>
                </a:lnTo>
                <a:lnTo>
                  <a:pt x="4" y="48"/>
                </a:lnTo>
                <a:lnTo>
                  <a:pt x="4" y="48"/>
                </a:lnTo>
                <a:lnTo>
                  <a:pt x="2" y="46"/>
                </a:lnTo>
                <a:lnTo>
                  <a:pt x="2" y="46"/>
                </a:lnTo>
                <a:lnTo>
                  <a:pt x="4" y="43"/>
                </a:lnTo>
                <a:lnTo>
                  <a:pt x="6" y="39"/>
                </a:lnTo>
                <a:lnTo>
                  <a:pt x="6" y="35"/>
                </a:lnTo>
                <a:lnTo>
                  <a:pt x="4" y="33"/>
                </a:lnTo>
                <a:lnTo>
                  <a:pt x="0" y="33"/>
                </a:lnTo>
                <a:lnTo>
                  <a:pt x="2" y="31"/>
                </a:lnTo>
                <a:lnTo>
                  <a:pt x="2" y="29"/>
                </a:lnTo>
                <a:lnTo>
                  <a:pt x="2" y="27"/>
                </a:lnTo>
                <a:lnTo>
                  <a:pt x="2" y="25"/>
                </a:lnTo>
                <a:lnTo>
                  <a:pt x="2" y="21"/>
                </a:lnTo>
                <a:lnTo>
                  <a:pt x="4" y="21"/>
                </a:lnTo>
                <a:lnTo>
                  <a:pt x="4" y="23"/>
                </a:lnTo>
                <a:lnTo>
                  <a:pt x="9" y="23"/>
                </a:lnTo>
                <a:lnTo>
                  <a:pt x="9" y="27"/>
                </a:lnTo>
                <a:lnTo>
                  <a:pt x="9" y="27"/>
                </a:lnTo>
                <a:lnTo>
                  <a:pt x="13" y="27"/>
                </a:lnTo>
                <a:lnTo>
                  <a:pt x="19" y="19"/>
                </a:lnTo>
                <a:lnTo>
                  <a:pt x="19" y="17"/>
                </a:lnTo>
                <a:lnTo>
                  <a:pt x="21" y="17"/>
                </a:lnTo>
                <a:lnTo>
                  <a:pt x="23" y="16"/>
                </a:lnTo>
                <a:lnTo>
                  <a:pt x="23" y="14"/>
                </a:lnTo>
                <a:lnTo>
                  <a:pt x="27" y="12"/>
                </a:lnTo>
                <a:lnTo>
                  <a:pt x="28" y="12"/>
                </a:lnTo>
                <a:lnTo>
                  <a:pt x="30" y="12"/>
                </a:lnTo>
                <a:lnTo>
                  <a:pt x="30" y="14"/>
                </a:lnTo>
                <a:lnTo>
                  <a:pt x="32" y="12"/>
                </a:lnTo>
                <a:lnTo>
                  <a:pt x="32" y="10"/>
                </a:lnTo>
                <a:lnTo>
                  <a:pt x="32" y="10"/>
                </a:lnTo>
                <a:lnTo>
                  <a:pt x="32" y="8"/>
                </a:lnTo>
                <a:lnTo>
                  <a:pt x="32" y="4"/>
                </a:lnTo>
                <a:lnTo>
                  <a:pt x="32" y="2"/>
                </a:lnTo>
                <a:lnTo>
                  <a:pt x="32" y="2"/>
                </a:lnTo>
                <a:lnTo>
                  <a:pt x="34" y="2"/>
                </a:lnTo>
                <a:lnTo>
                  <a:pt x="34" y="2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9" name="Google Shape;269;p14"/>
          <p:cNvSpPr txBox="1"/>
          <p:nvPr/>
        </p:nvSpPr>
        <p:spPr>
          <a:xfrm>
            <a:off x="1628622" y="2236056"/>
            <a:ext cx="573862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European Disability Forum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7-9 Avenu des Arts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1210 Brussels, Belgium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1592117" y="3596023"/>
            <a:ext cx="4503883" cy="328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de-DE" sz="2133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Ansofie.Leenknecht@edf-feph.org</a:t>
            </a:r>
            <a:endParaRPr sz="2133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876562" y="3671012"/>
            <a:ext cx="224685" cy="136243"/>
          </a:xfrm>
          <a:custGeom>
            <a:avLst/>
            <a:gdLst/>
            <a:ahLst/>
            <a:cxnLst/>
            <a:rect l="l" t="t" r="r" b="b"/>
            <a:pathLst>
              <a:path w="229" h="137" extrusionOk="0">
                <a:moveTo>
                  <a:pt x="0" y="0"/>
                </a:moveTo>
                <a:lnTo>
                  <a:pt x="0" y="3"/>
                </a:lnTo>
                <a:lnTo>
                  <a:pt x="0" y="134"/>
                </a:lnTo>
                <a:lnTo>
                  <a:pt x="0" y="137"/>
                </a:lnTo>
                <a:lnTo>
                  <a:pt x="229" y="137"/>
                </a:lnTo>
                <a:lnTo>
                  <a:pt x="229" y="134"/>
                </a:lnTo>
                <a:lnTo>
                  <a:pt x="229" y="3"/>
                </a:lnTo>
                <a:lnTo>
                  <a:pt x="229" y="0"/>
                </a:lnTo>
                <a:lnTo>
                  <a:pt x="0" y="0"/>
                </a:lnTo>
                <a:close/>
                <a:moveTo>
                  <a:pt x="209" y="121"/>
                </a:moveTo>
                <a:lnTo>
                  <a:pt x="153" y="69"/>
                </a:lnTo>
                <a:lnTo>
                  <a:pt x="209" y="16"/>
                </a:lnTo>
                <a:lnTo>
                  <a:pt x="209" y="121"/>
                </a:lnTo>
                <a:close/>
                <a:moveTo>
                  <a:pt x="16" y="16"/>
                </a:moveTo>
                <a:lnTo>
                  <a:pt x="72" y="69"/>
                </a:lnTo>
                <a:lnTo>
                  <a:pt x="16" y="121"/>
                </a:lnTo>
                <a:lnTo>
                  <a:pt x="16" y="16"/>
                </a:lnTo>
                <a:close/>
                <a:moveTo>
                  <a:pt x="42" y="121"/>
                </a:moveTo>
                <a:lnTo>
                  <a:pt x="88" y="78"/>
                </a:lnTo>
                <a:lnTo>
                  <a:pt x="117" y="108"/>
                </a:lnTo>
                <a:lnTo>
                  <a:pt x="144" y="78"/>
                </a:lnTo>
                <a:lnTo>
                  <a:pt x="190" y="121"/>
                </a:lnTo>
                <a:lnTo>
                  <a:pt x="42" y="121"/>
                </a:lnTo>
                <a:close/>
                <a:moveTo>
                  <a:pt x="134" y="69"/>
                </a:moveTo>
                <a:lnTo>
                  <a:pt x="117" y="85"/>
                </a:lnTo>
                <a:lnTo>
                  <a:pt x="101" y="69"/>
                </a:lnTo>
                <a:lnTo>
                  <a:pt x="88" y="59"/>
                </a:lnTo>
                <a:lnTo>
                  <a:pt x="42" y="16"/>
                </a:lnTo>
                <a:lnTo>
                  <a:pt x="190" y="16"/>
                </a:lnTo>
                <a:lnTo>
                  <a:pt x="144" y="59"/>
                </a:lnTo>
                <a:lnTo>
                  <a:pt x="134" y="6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2367" tIns="51167" rIns="102367" bIns="51167" anchor="t" anchorCtr="0">
            <a:noAutofit/>
          </a:bodyPr>
          <a:lstStyle/>
          <a:p>
            <a:endParaRPr sz="20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852172" y="3236735"/>
            <a:ext cx="256121" cy="259595"/>
          </a:xfrm>
          <a:custGeom>
            <a:avLst/>
            <a:gdLst/>
            <a:ahLst/>
            <a:cxnLst/>
            <a:rect l="l" t="t" r="r" b="b"/>
            <a:pathLst>
              <a:path w="67" h="67" extrusionOk="0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7"/>
                  <a:pt x="34" y="67"/>
                </a:cubicBezTo>
                <a:cubicBezTo>
                  <a:pt x="52" y="67"/>
                  <a:pt x="67" y="52"/>
                  <a:pt x="67" y="34"/>
                </a:cubicBezTo>
                <a:cubicBezTo>
                  <a:pt x="67" y="15"/>
                  <a:pt x="52" y="0"/>
                  <a:pt x="34" y="0"/>
                </a:cubicBezTo>
                <a:close/>
                <a:moveTo>
                  <a:pt x="34" y="63"/>
                </a:moveTo>
                <a:cubicBezTo>
                  <a:pt x="29" y="60"/>
                  <a:pt x="25" y="56"/>
                  <a:pt x="22" y="51"/>
                </a:cubicBezTo>
                <a:cubicBezTo>
                  <a:pt x="26" y="50"/>
                  <a:pt x="30" y="49"/>
                  <a:pt x="34" y="49"/>
                </a:cubicBezTo>
                <a:cubicBezTo>
                  <a:pt x="38" y="49"/>
                  <a:pt x="42" y="50"/>
                  <a:pt x="46" y="51"/>
                </a:cubicBezTo>
                <a:cubicBezTo>
                  <a:pt x="43" y="56"/>
                  <a:pt x="40" y="60"/>
                  <a:pt x="35" y="63"/>
                </a:cubicBezTo>
                <a:cubicBezTo>
                  <a:pt x="35" y="63"/>
                  <a:pt x="34" y="63"/>
                  <a:pt x="34" y="63"/>
                </a:cubicBezTo>
                <a:close/>
                <a:moveTo>
                  <a:pt x="26" y="62"/>
                </a:moveTo>
                <a:cubicBezTo>
                  <a:pt x="21" y="61"/>
                  <a:pt x="17" y="59"/>
                  <a:pt x="13" y="55"/>
                </a:cubicBezTo>
                <a:cubicBezTo>
                  <a:pt x="15" y="54"/>
                  <a:pt x="17" y="53"/>
                  <a:pt x="19" y="53"/>
                </a:cubicBezTo>
                <a:cubicBezTo>
                  <a:pt x="21" y="56"/>
                  <a:pt x="23" y="60"/>
                  <a:pt x="26" y="62"/>
                </a:cubicBezTo>
                <a:close/>
                <a:moveTo>
                  <a:pt x="4" y="32"/>
                </a:moveTo>
                <a:cubicBezTo>
                  <a:pt x="4" y="25"/>
                  <a:pt x="7" y="19"/>
                  <a:pt x="10" y="15"/>
                </a:cubicBezTo>
                <a:cubicBezTo>
                  <a:pt x="12" y="16"/>
                  <a:pt x="14" y="18"/>
                  <a:pt x="17" y="19"/>
                </a:cubicBezTo>
                <a:cubicBezTo>
                  <a:pt x="15" y="23"/>
                  <a:pt x="14" y="27"/>
                  <a:pt x="14" y="32"/>
                </a:cubicBezTo>
                <a:lnTo>
                  <a:pt x="4" y="32"/>
                </a:lnTo>
                <a:close/>
                <a:moveTo>
                  <a:pt x="35" y="4"/>
                </a:moveTo>
                <a:cubicBezTo>
                  <a:pt x="40" y="7"/>
                  <a:pt x="44" y="12"/>
                  <a:pt x="46" y="17"/>
                </a:cubicBezTo>
                <a:cubicBezTo>
                  <a:pt x="42" y="18"/>
                  <a:pt x="38" y="19"/>
                  <a:pt x="34" y="19"/>
                </a:cubicBezTo>
                <a:cubicBezTo>
                  <a:pt x="30" y="19"/>
                  <a:pt x="26" y="18"/>
                  <a:pt x="22" y="17"/>
                </a:cubicBezTo>
                <a:cubicBezTo>
                  <a:pt x="25" y="11"/>
                  <a:pt x="29" y="7"/>
                  <a:pt x="34" y="4"/>
                </a:cubicBezTo>
                <a:cubicBezTo>
                  <a:pt x="34" y="4"/>
                  <a:pt x="35" y="4"/>
                  <a:pt x="35" y="4"/>
                </a:cubicBezTo>
                <a:close/>
                <a:moveTo>
                  <a:pt x="43" y="5"/>
                </a:moveTo>
                <a:cubicBezTo>
                  <a:pt x="47" y="7"/>
                  <a:pt x="51" y="9"/>
                  <a:pt x="54" y="12"/>
                </a:cubicBezTo>
                <a:cubicBezTo>
                  <a:pt x="53" y="13"/>
                  <a:pt x="52" y="14"/>
                  <a:pt x="50" y="15"/>
                </a:cubicBezTo>
                <a:cubicBezTo>
                  <a:pt x="48" y="11"/>
                  <a:pt x="46" y="8"/>
                  <a:pt x="43" y="5"/>
                </a:cubicBezTo>
                <a:close/>
                <a:moveTo>
                  <a:pt x="18" y="15"/>
                </a:moveTo>
                <a:cubicBezTo>
                  <a:pt x="16" y="14"/>
                  <a:pt x="15" y="13"/>
                  <a:pt x="13" y="12"/>
                </a:cubicBezTo>
                <a:cubicBezTo>
                  <a:pt x="17" y="8"/>
                  <a:pt x="21" y="6"/>
                  <a:pt x="26" y="5"/>
                </a:cubicBezTo>
                <a:cubicBezTo>
                  <a:pt x="23" y="8"/>
                  <a:pt x="20" y="11"/>
                  <a:pt x="18" y="15"/>
                </a:cubicBezTo>
                <a:close/>
                <a:moveTo>
                  <a:pt x="20" y="20"/>
                </a:moveTo>
                <a:cubicBezTo>
                  <a:pt x="25" y="22"/>
                  <a:pt x="29" y="23"/>
                  <a:pt x="34" y="23"/>
                </a:cubicBezTo>
                <a:cubicBezTo>
                  <a:pt x="39" y="23"/>
                  <a:pt x="44" y="22"/>
                  <a:pt x="48" y="20"/>
                </a:cubicBezTo>
                <a:cubicBezTo>
                  <a:pt x="49" y="24"/>
                  <a:pt x="50" y="28"/>
                  <a:pt x="50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9" y="24"/>
                  <a:pt x="20" y="20"/>
                </a:cubicBezTo>
                <a:close/>
                <a:moveTo>
                  <a:pt x="50" y="36"/>
                </a:moveTo>
                <a:cubicBezTo>
                  <a:pt x="50" y="40"/>
                  <a:pt x="49" y="44"/>
                  <a:pt x="48" y="47"/>
                </a:cubicBezTo>
                <a:cubicBezTo>
                  <a:pt x="43" y="46"/>
                  <a:pt x="39" y="45"/>
                  <a:pt x="34" y="45"/>
                </a:cubicBezTo>
                <a:cubicBezTo>
                  <a:pt x="29" y="45"/>
                  <a:pt x="25" y="46"/>
                  <a:pt x="21" y="47"/>
                </a:cubicBezTo>
                <a:cubicBezTo>
                  <a:pt x="19" y="44"/>
                  <a:pt x="18" y="40"/>
                  <a:pt x="18" y="36"/>
                </a:cubicBezTo>
                <a:lnTo>
                  <a:pt x="50" y="36"/>
                </a:lnTo>
                <a:close/>
                <a:moveTo>
                  <a:pt x="50" y="53"/>
                </a:moveTo>
                <a:cubicBezTo>
                  <a:pt x="51" y="53"/>
                  <a:pt x="53" y="54"/>
                  <a:pt x="54" y="55"/>
                </a:cubicBezTo>
                <a:cubicBezTo>
                  <a:pt x="51" y="58"/>
                  <a:pt x="47" y="60"/>
                  <a:pt x="43" y="62"/>
                </a:cubicBezTo>
                <a:cubicBezTo>
                  <a:pt x="46" y="59"/>
                  <a:pt x="48" y="56"/>
                  <a:pt x="50" y="53"/>
                </a:cubicBezTo>
                <a:close/>
                <a:moveTo>
                  <a:pt x="51" y="49"/>
                </a:moveTo>
                <a:cubicBezTo>
                  <a:pt x="53" y="45"/>
                  <a:pt x="54" y="40"/>
                  <a:pt x="5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42"/>
                  <a:pt x="61" y="48"/>
                  <a:pt x="57" y="52"/>
                </a:cubicBezTo>
                <a:cubicBezTo>
                  <a:pt x="55" y="51"/>
                  <a:pt x="53" y="50"/>
                  <a:pt x="51" y="49"/>
                </a:cubicBezTo>
                <a:close/>
                <a:moveTo>
                  <a:pt x="54" y="32"/>
                </a:moveTo>
                <a:cubicBezTo>
                  <a:pt x="54" y="27"/>
                  <a:pt x="53" y="23"/>
                  <a:pt x="52" y="19"/>
                </a:cubicBezTo>
                <a:cubicBezTo>
                  <a:pt x="54" y="18"/>
                  <a:pt x="55" y="17"/>
                  <a:pt x="57" y="15"/>
                </a:cubicBezTo>
                <a:cubicBezTo>
                  <a:pt x="61" y="20"/>
                  <a:pt x="63" y="25"/>
                  <a:pt x="63" y="32"/>
                </a:cubicBezTo>
                <a:lnTo>
                  <a:pt x="54" y="32"/>
                </a:lnTo>
                <a:close/>
                <a:moveTo>
                  <a:pt x="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40"/>
                  <a:pt x="15" y="45"/>
                  <a:pt x="17" y="49"/>
                </a:cubicBezTo>
                <a:cubicBezTo>
                  <a:pt x="15" y="50"/>
                  <a:pt x="13" y="51"/>
                  <a:pt x="11" y="53"/>
                </a:cubicBezTo>
                <a:cubicBezTo>
                  <a:pt x="7" y="48"/>
                  <a:pt x="4" y="42"/>
                  <a:pt x="4" y="3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2367" tIns="51167" rIns="102367" bIns="51167" anchor="t" anchorCtr="0">
            <a:noAutofit/>
          </a:bodyPr>
          <a:lstStyle/>
          <a:p>
            <a:endParaRPr sz="20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4" name="Google Shape;274;p14"/>
          <p:cNvSpPr txBox="1"/>
          <p:nvPr/>
        </p:nvSpPr>
        <p:spPr>
          <a:xfrm>
            <a:off x="1618112" y="3288871"/>
            <a:ext cx="6227353" cy="328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de-DE" sz="2133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www.edf-feph.org</a:t>
            </a:r>
            <a:r>
              <a:rPr lang="de-DE" sz="2133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133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804231" y="2375492"/>
            <a:ext cx="356472" cy="361313"/>
          </a:xfrm>
          <a:custGeom>
            <a:avLst/>
            <a:gdLst/>
            <a:ahLst/>
            <a:cxnLst/>
            <a:rect l="l" t="t" r="r" b="b"/>
            <a:pathLst>
              <a:path w="1500" h="1500" extrusionOk="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51200" tIns="25600" rIns="51200" bIns="25600" anchor="t" anchorCtr="0">
            <a:noAutofit/>
          </a:bodyPr>
          <a:lstStyle/>
          <a:p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7" name="Google Shape;277;p14"/>
          <p:cNvSpPr txBox="1"/>
          <p:nvPr/>
        </p:nvSpPr>
        <p:spPr>
          <a:xfrm>
            <a:off x="1618112" y="5049532"/>
            <a:ext cx="6588569" cy="266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1733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Facebook.com/CESpaces4All</a:t>
            </a:r>
            <a:endParaRPr sz="2400" dirty="0"/>
          </a:p>
        </p:txBody>
      </p:sp>
      <p:sp>
        <p:nvSpPr>
          <p:cNvPr id="278" name="Google Shape;278;p14"/>
          <p:cNvSpPr txBox="1"/>
          <p:nvPr/>
        </p:nvSpPr>
        <p:spPr>
          <a:xfrm>
            <a:off x="1628621" y="5457777"/>
            <a:ext cx="6588569" cy="266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1733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Linkedin.com/company/ce-spaces4all/</a:t>
            </a:r>
            <a:endParaRPr sz="2400" dirty="0"/>
          </a:p>
        </p:txBody>
      </p:sp>
      <p:sp>
        <p:nvSpPr>
          <p:cNvPr id="279" name="Google Shape;279;p14"/>
          <p:cNvSpPr txBox="1"/>
          <p:nvPr/>
        </p:nvSpPr>
        <p:spPr>
          <a:xfrm>
            <a:off x="1628621" y="5863691"/>
            <a:ext cx="6588569" cy="266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1733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Youtube.com/@CE-Spaces4All</a:t>
            </a:r>
            <a:endParaRPr sz="2400" dirty="0"/>
          </a:p>
        </p:txBody>
      </p:sp>
      <p:sp>
        <p:nvSpPr>
          <p:cNvPr id="280" name="Google Shape;280;p14"/>
          <p:cNvSpPr txBox="1"/>
          <p:nvPr/>
        </p:nvSpPr>
        <p:spPr>
          <a:xfrm>
            <a:off x="1628621" y="6267980"/>
            <a:ext cx="6588569" cy="266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1733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Instagram.com/ce_spaces4all/</a:t>
            </a:r>
            <a:endParaRPr sz="2400" dirty="0"/>
          </a:p>
        </p:txBody>
      </p:sp>
      <p:sp>
        <p:nvSpPr>
          <p:cNvPr id="281" name="Google Shape;281;p14"/>
          <p:cNvSpPr/>
          <p:nvPr/>
        </p:nvSpPr>
        <p:spPr>
          <a:xfrm>
            <a:off x="946151" y="5052155"/>
            <a:ext cx="133351" cy="266700"/>
          </a:xfrm>
          <a:custGeom>
            <a:avLst/>
            <a:gdLst/>
            <a:ahLst/>
            <a:cxnLst/>
            <a:rect l="l" t="t" r="r" b="b"/>
            <a:pathLst>
              <a:path w="33" h="68" extrusionOk="0">
                <a:moveTo>
                  <a:pt x="0" y="22"/>
                </a:moveTo>
                <a:cubicBezTo>
                  <a:pt x="7" y="22"/>
                  <a:pt x="7" y="22"/>
                  <a:pt x="7" y="22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2"/>
                  <a:pt x="7" y="8"/>
                  <a:pt x="9" y="5"/>
                </a:cubicBezTo>
                <a:cubicBezTo>
                  <a:pt x="11" y="2"/>
                  <a:pt x="15" y="0"/>
                  <a:pt x="20" y="0"/>
                </a:cubicBezTo>
                <a:cubicBezTo>
                  <a:pt x="29" y="0"/>
                  <a:pt x="33" y="1"/>
                  <a:pt x="33" y="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28" y="11"/>
                  <a:pt x="25" y="11"/>
                </a:cubicBezTo>
                <a:cubicBezTo>
                  <a:pt x="22" y="11"/>
                  <a:pt x="20" y="11"/>
                  <a:pt x="20" y="14"/>
                </a:cubicBezTo>
                <a:cubicBezTo>
                  <a:pt x="20" y="22"/>
                  <a:pt x="20" y="22"/>
                  <a:pt x="20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0" y="32"/>
                  <a:pt x="30" y="32"/>
                  <a:pt x="3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68"/>
                  <a:pt x="20" y="68"/>
                  <a:pt x="20" y="68"/>
                </a:cubicBezTo>
                <a:cubicBezTo>
                  <a:pt x="7" y="68"/>
                  <a:pt x="7" y="68"/>
                  <a:pt x="7" y="68"/>
                </a:cubicBezTo>
                <a:cubicBezTo>
                  <a:pt x="7" y="32"/>
                  <a:pt x="7" y="32"/>
                  <a:pt x="7" y="32"/>
                </a:cubicBezTo>
                <a:cubicBezTo>
                  <a:pt x="0" y="32"/>
                  <a:pt x="0" y="32"/>
                  <a:pt x="0" y="32"/>
                </a:cubicBezTo>
                <a:lnTo>
                  <a:pt x="0" y="2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2" name="Google Shape;282;p14"/>
          <p:cNvSpPr/>
          <p:nvPr/>
        </p:nvSpPr>
        <p:spPr>
          <a:xfrm>
            <a:off x="865718" y="5472716"/>
            <a:ext cx="266700" cy="243416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15" y="62"/>
                </a:moveTo>
                <a:cubicBezTo>
                  <a:pt x="2" y="62"/>
                  <a:pt x="2" y="62"/>
                  <a:pt x="2" y="62"/>
                </a:cubicBezTo>
                <a:cubicBezTo>
                  <a:pt x="2" y="20"/>
                  <a:pt x="2" y="20"/>
                  <a:pt x="2" y="20"/>
                </a:cubicBezTo>
                <a:cubicBezTo>
                  <a:pt x="15" y="20"/>
                  <a:pt x="15" y="20"/>
                  <a:pt x="15" y="20"/>
                </a:cubicBezTo>
                <a:lnTo>
                  <a:pt x="15" y="62"/>
                </a:lnTo>
                <a:close/>
                <a:moveTo>
                  <a:pt x="8" y="14"/>
                </a:moveTo>
                <a:cubicBezTo>
                  <a:pt x="8" y="14"/>
                  <a:pt x="8" y="14"/>
                  <a:pt x="8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8" y="0"/>
                </a:cubicBezTo>
                <a:cubicBezTo>
                  <a:pt x="13" y="0"/>
                  <a:pt x="16" y="3"/>
                  <a:pt x="16" y="7"/>
                </a:cubicBezTo>
                <a:cubicBezTo>
                  <a:pt x="16" y="11"/>
                  <a:pt x="13" y="14"/>
                  <a:pt x="8" y="14"/>
                </a:cubicBezTo>
                <a:close/>
                <a:moveTo>
                  <a:pt x="68" y="62"/>
                </a:moveTo>
                <a:cubicBezTo>
                  <a:pt x="53" y="62"/>
                  <a:pt x="53" y="62"/>
                  <a:pt x="53" y="62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4"/>
                  <a:pt x="51" y="30"/>
                  <a:pt x="46" y="30"/>
                </a:cubicBezTo>
                <a:cubicBezTo>
                  <a:pt x="42" y="30"/>
                  <a:pt x="40" y="33"/>
                  <a:pt x="39" y="36"/>
                </a:cubicBezTo>
                <a:cubicBezTo>
                  <a:pt x="38" y="36"/>
                  <a:pt x="38" y="38"/>
                  <a:pt x="38" y="39"/>
                </a:cubicBezTo>
                <a:cubicBezTo>
                  <a:pt x="38" y="62"/>
                  <a:pt x="38" y="62"/>
                  <a:pt x="38" y="62"/>
                </a:cubicBezTo>
                <a:cubicBezTo>
                  <a:pt x="23" y="62"/>
                  <a:pt x="23" y="62"/>
                  <a:pt x="23" y="62"/>
                </a:cubicBezTo>
                <a:cubicBezTo>
                  <a:pt x="23" y="62"/>
                  <a:pt x="23" y="23"/>
                  <a:pt x="23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9" y="23"/>
                  <a:pt x="44" y="19"/>
                  <a:pt x="51" y="19"/>
                </a:cubicBezTo>
                <a:cubicBezTo>
                  <a:pt x="61" y="19"/>
                  <a:pt x="68" y="25"/>
                  <a:pt x="68" y="38"/>
                </a:cubicBezTo>
                <a:lnTo>
                  <a:pt x="68" y="6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14"/>
          <p:cNvSpPr/>
          <p:nvPr/>
        </p:nvSpPr>
        <p:spPr>
          <a:xfrm>
            <a:off x="863601" y="5851599"/>
            <a:ext cx="292100" cy="287867"/>
          </a:xfrm>
          <a:custGeom>
            <a:avLst/>
            <a:gdLst/>
            <a:ahLst/>
            <a:cxnLst/>
            <a:rect l="l" t="t" r="r" b="b"/>
            <a:pathLst>
              <a:path w="58" h="58" extrusionOk="0">
                <a:moveTo>
                  <a:pt x="52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5"/>
                  <a:pt x="3" y="58"/>
                  <a:pt x="6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5" y="58"/>
                  <a:pt x="58" y="55"/>
                  <a:pt x="58" y="52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3"/>
                  <a:pt x="55" y="0"/>
                  <a:pt x="52" y="0"/>
                </a:cubicBezTo>
                <a:close/>
                <a:moveTo>
                  <a:pt x="33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9"/>
                  <a:pt x="36" y="19"/>
                  <a:pt x="36" y="19"/>
                </a:cubicBezTo>
                <a:cubicBezTo>
                  <a:pt x="36" y="20"/>
                  <a:pt x="36" y="20"/>
                  <a:pt x="36" y="21"/>
                </a:cubicBezTo>
                <a:cubicBezTo>
                  <a:pt x="36" y="21"/>
                  <a:pt x="37" y="21"/>
                  <a:pt x="37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0"/>
                  <a:pt x="38" y="20"/>
                  <a:pt x="38" y="19"/>
                </a:cubicBezTo>
                <a:cubicBezTo>
                  <a:pt x="38" y="10"/>
                  <a:pt x="38" y="10"/>
                  <a:pt x="38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23"/>
                  <a:pt x="41" y="23"/>
                  <a:pt x="41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2"/>
                  <a:pt x="38" y="22"/>
                  <a:pt x="38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3"/>
                  <a:pt x="37" y="23"/>
                  <a:pt x="37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5" y="23"/>
                  <a:pt x="35" y="23"/>
                  <a:pt x="34" y="23"/>
                </a:cubicBezTo>
                <a:cubicBezTo>
                  <a:pt x="34" y="23"/>
                  <a:pt x="34" y="23"/>
                  <a:pt x="34" y="22"/>
                </a:cubicBezTo>
                <a:cubicBezTo>
                  <a:pt x="34" y="22"/>
                  <a:pt x="34" y="22"/>
                  <a:pt x="34" y="21"/>
                </a:cubicBezTo>
                <a:cubicBezTo>
                  <a:pt x="33" y="21"/>
                  <a:pt x="33" y="20"/>
                  <a:pt x="33" y="19"/>
                </a:cubicBezTo>
                <a:lnTo>
                  <a:pt x="33" y="10"/>
                </a:lnTo>
                <a:close/>
                <a:moveTo>
                  <a:pt x="24" y="15"/>
                </a:moveTo>
                <a:cubicBezTo>
                  <a:pt x="24" y="14"/>
                  <a:pt x="24" y="13"/>
                  <a:pt x="24" y="12"/>
                </a:cubicBezTo>
                <a:cubicBezTo>
                  <a:pt x="24" y="11"/>
                  <a:pt x="25" y="11"/>
                  <a:pt x="25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8" y="10"/>
                  <a:pt x="29" y="10"/>
                  <a:pt x="29" y="10"/>
                </a:cubicBezTo>
                <a:cubicBezTo>
                  <a:pt x="30" y="10"/>
                  <a:pt x="30" y="11"/>
                  <a:pt x="31" y="11"/>
                </a:cubicBezTo>
                <a:cubicBezTo>
                  <a:pt x="31" y="12"/>
                  <a:pt x="31" y="12"/>
                  <a:pt x="31" y="13"/>
                </a:cubicBezTo>
                <a:cubicBezTo>
                  <a:pt x="31" y="13"/>
                  <a:pt x="31" y="14"/>
                  <a:pt x="31" y="15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9"/>
                  <a:pt x="31" y="20"/>
                  <a:pt x="31" y="20"/>
                </a:cubicBezTo>
                <a:cubicBezTo>
                  <a:pt x="31" y="21"/>
                  <a:pt x="31" y="21"/>
                  <a:pt x="31" y="22"/>
                </a:cubicBezTo>
                <a:cubicBezTo>
                  <a:pt x="30" y="22"/>
                  <a:pt x="30" y="23"/>
                  <a:pt x="29" y="23"/>
                </a:cubicBezTo>
                <a:cubicBezTo>
                  <a:pt x="29" y="23"/>
                  <a:pt x="28" y="23"/>
                  <a:pt x="28" y="23"/>
                </a:cubicBezTo>
                <a:cubicBezTo>
                  <a:pt x="27" y="23"/>
                  <a:pt x="26" y="23"/>
                  <a:pt x="26" y="23"/>
                </a:cubicBezTo>
                <a:cubicBezTo>
                  <a:pt x="25" y="23"/>
                  <a:pt x="25" y="23"/>
                  <a:pt x="24" y="22"/>
                </a:cubicBezTo>
                <a:cubicBezTo>
                  <a:pt x="24" y="22"/>
                  <a:pt x="24" y="21"/>
                  <a:pt x="24" y="21"/>
                </a:cubicBezTo>
                <a:cubicBezTo>
                  <a:pt x="24" y="20"/>
                  <a:pt x="24" y="19"/>
                  <a:pt x="24" y="18"/>
                </a:cubicBezTo>
                <a:lnTo>
                  <a:pt x="24" y="15"/>
                </a:lnTo>
                <a:close/>
                <a:moveTo>
                  <a:pt x="17" y="5"/>
                </a:moveTo>
                <a:cubicBezTo>
                  <a:pt x="19" y="12"/>
                  <a:pt x="19" y="12"/>
                  <a:pt x="19" y="12"/>
                </a:cubicBezTo>
                <a:cubicBezTo>
                  <a:pt x="20" y="10"/>
                  <a:pt x="20" y="8"/>
                  <a:pt x="21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3"/>
                  <a:pt x="20" y="23"/>
                  <a:pt x="20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5" y="5"/>
                  <a:pt x="15" y="5"/>
                  <a:pt x="15" y="5"/>
                </a:cubicBezTo>
                <a:lnTo>
                  <a:pt x="17" y="5"/>
                </a:lnTo>
                <a:close/>
                <a:moveTo>
                  <a:pt x="50" y="46"/>
                </a:moveTo>
                <a:cubicBezTo>
                  <a:pt x="50" y="50"/>
                  <a:pt x="47" y="52"/>
                  <a:pt x="44" y="53"/>
                </a:cubicBezTo>
                <a:cubicBezTo>
                  <a:pt x="34" y="53"/>
                  <a:pt x="24" y="53"/>
                  <a:pt x="14" y="53"/>
                </a:cubicBezTo>
                <a:cubicBezTo>
                  <a:pt x="11" y="52"/>
                  <a:pt x="8" y="50"/>
                  <a:pt x="8" y="46"/>
                </a:cubicBezTo>
                <a:cubicBezTo>
                  <a:pt x="7" y="41"/>
                  <a:pt x="7" y="36"/>
                  <a:pt x="8" y="31"/>
                </a:cubicBezTo>
                <a:cubicBezTo>
                  <a:pt x="8" y="27"/>
                  <a:pt x="11" y="25"/>
                  <a:pt x="14" y="24"/>
                </a:cubicBezTo>
                <a:cubicBezTo>
                  <a:pt x="24" y="24"/>
                  <a:pt x="34" y="24"/>
                  <a:pt x="44" y="24"/>
                </a:cubicBezTo>
                <a:cubicBezTo>
                  <a:pt x="47" y="25"/>
                  <a:pt x="50" y="27"/>
                  <a:pt x="50" y="31"/>
                </a:cubicBezTo>
                <a:cubicBezTo>
                  <a:pt x="51" y="36"/>
                  <a:pt x="51" y="41"/>
                  <a:pt x="50" y="46"/>
                </a:cubicBezTo>
                <a:close/>
                <a:moveTo>
                  <a:pt x="27" y="22"/>
                </a:moveTo>
                <a:cubicBezTo>
                  <a:pt x="28" y="22"/>
                  <a:pt x="28" y="22"/>
                  <a:pt x="28" y="21"/>
                </a:cubicBezTo>
                <a:cubicBezTo>
                  <a:pt x="28" y="21"/>
                  <a:pt x="28" y="21"/>
                  <a:pt x="28" y="20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3"/>
                  <a:pt x="28" y="12"/>
                  <a:pt x="28" y="12"/>
                </a:cubicBezTo>
                <a:cubicBezTo>
                  <a:pt x="28" y="12"/>
                  <a:pt x="28" y="11"/>
                  <a:pt x="27" y="11"/>
                </a:cubicBezTo>
                <a:cubicBezTo>
                  <a:pt x="27" y="11"/>
                  <a:pt x="27" y="12"/>
                  <a:pt x="27" y="12"/>
                </a:cubicBezTo>
                <a:cubicBezTo>
                  <a:pt x="27" y="12"/>
                  <a:pt x="26" y="13"/>
                  <a:pt x="26" y="14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21"/>
                  <a:pt x="27" y="21"/>
                  <a:pt x="27" y="21"/>
                </a:cubicBezTo>
                <a:cubicBezTo>
                  <a:pt x="27" y="22"/>
                  <a:pt x="27" y="22"/>
                  <a:pt x="27" y="22"/>
                </a:cubicBezTo>
                <a:close/>
                <a:moveTo>
                  <a:pt x="12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14" y="47"/>
                  <a:pt x="14" y="47"/>
                  <a:pt x="14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32"/>
                  <a:pt x="17" y="32"/>
                  <a:pt x="17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9"/>
                  <a:pt x="20" y="29"/>
                  <a:pt x="20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32"/>
                </a:lnTo>
                <a:close/>
                <a:moveTo>
                  <a:pt x="25" y="42"/>
                </a:moveTo>
                <a:cubicBezTo>
                  <a:pt x="25" y="44"/>
                  <a:pt x="25" y="44"/>
                  <a:pt x="25" y="44"/>
                </a:cubicBezTo>
                <a:cubicBezTo>
                  <a:pt x="25" y="45"/>
                  <a:pt x="25" y="45"/>
                  <a:pt x="24" y="45"/>
                </a:cubicBezTo>
                <a:cubicBezTo>
                  <a:pt x="24" y="45"/>
                  <a:pt x="23" y="45"/>
                  <a:pt x="23" y="44"/>
                </a:cubicBezTo>
                <a:cubicBezTo>
                  <a:pt x="23" y="44"/>
                  <a:pt x="23" y="44"/>
                  <a:pt x="23" y="42"/>
                </a:cubicBezTo>
                <a:cubicBezTo>
                  <a:pt x="23" y="33"/>
                  <a:pt x="23" y="33"/>
                  <a:pt x="23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4"/>
                  <a:pt x="21" y="45"/>
                  <a:pt x="21" y="45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2" y="47"/>
                  <a:pt x="22" y="48"/>
                  <a:pt x="23" y="48"/>
                </a:cubicBezTo>
                <a:cubicBezTo>
                  <a:pt x="23" y="48"/>
                  <a:pt x="23" y="47"/>
                  <a:pt x="24" y="47"/>
                </a:cubicBezTo>
                <a:cubicBezTo>
                  <a:pt x="24" y="47"/>
                  <a:pt x="24" y="47"/>
                  <a:pt x="24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7"/>
                  <a:pt x="25" y="47"/>
                  <a:pt x="25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28" y="33"/>
                  <a:pt x="28" y="33"/>
                  <a:pt x="28" y="33"/>
                </a:cubicBezTo>
                <a:cubicBezTo>
                  <a:pt x="25" y="33"/>
                  <a:pt x="25" y="33"/>
                  <a:pt x="25" y="33"/>
                </a:cubicBezTo>
                <a:lnTo>
                  <a:pt x="25" y="42"/>
                </a:lnTo>
                <a:close/>
                <a:moveTo>
                  <a:pt x="37" y="34"/>
                </a:moveTo>
                <a:cubicBezTo>
                  <a:pt x="37" y="34"/>
                  <a:pt x="37" y="33"/>
                  <a:pt x="37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4" y="33"/>
                  <a:pt x="34" y="34"/>
                  <a:pt x="34" y="34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29"/>
                  <a:pt x="33" y="29"/>
                  <a:pt x="33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7"/>
                  <a:pt x="30" y="47"/>
                  <a:pt x="30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5"/>
                  <a:pt x="33" y="45"/>
                  <a:pt x="33" y="45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7"/>
                  <a:pt x="34" y="47"/>
                  <a:pt x="35" y="47"/>
                </a:cubicBezTo>
                <a:cubicBezTo>
                  <a:pt x="35" y="47"/>
                  <a:pt x="35" y="48"/>
                  <a:pt x="36" y="48"/>
                </a:cubicBezTo>
                <a:cubicBezTo>
                  <a:pt x="36" y="48"/>
                  <a:pt x="37" y="47"/>
                  <a:pt x="37" y="47"/>
                </a:cubicBezTo>
                <a:cubicBezTo>
                  <a:pt x="37" y="47"/>
                  <a:pt x="37" y="46"/>
                  <a:pt x="38" y="46"/>
                </a:cubicBezTo>
                <a:cubicBezTo>
                  <a:pt x="38" y="45"/>
                  <a:pt x="38" y="44"/>
                  <a:pt x="38" y="44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7"/>
                  <a:pt x="38" y="36"/>
                  <a:pt x="38" y="35"/>
                </a:cubicBezTo>
                <a:cubicBezTo>
                  <a:pt x="38" y="35"/>
                  <a:pt x="38" y="34"/>
                  <a:pt x="37" y="34"/>
                </a:cubicBezTo>
                <a:close/>
                <a:moveTo>
                  <a:pt x="35" y="42"/>
                </a:moveTo>
                <a:cubicBezTo>
                  <a:pt x="35" y="43"/>
                  <a:pt x="35" y="44"/>
                  <a:pt x="35" y="44"/>
                </a:cubicBezTo>
                <a:cubicBezTo>
                  <a:pt x="35" y="44"/>
                  <a:pt x="34" y="45"/>
                  <a:pt x="34" y="45"/>
                </a:cubicBezTo>
                <a:cubicBezTo>
                  <a:pt x="34" y="45"/>
                  <a:pt x="33" y="44"/>
                  <a:pt x="33" y="44"/>
                </a:cubicBezTo>
                <a:cubicBezTo>
                  <a:pt x="33" y="44"/>
                  <a:pt x="33" y="43"/>
                  <a:pt x="33" y="42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6"/>
                  <a:pt x="34" y="36"/>
                  <a:pt x="34" y="36"/>
                </a:cubicBezTo>
                <a:cubicBezTo>
                  <a:pt x="34" y="36"/>
                  <a:pt x="35" y="36"/>
                  <a:pt x="35" y="37"/>
                </a:cubicBezTo>
                <a:cubicBezTo>
                  <a:pt x="35" y="37"/>
                  <a:pt x="35" y="37"/>
                  <a:pt x="35" y="39"/>
                </a:cubicBezTo>
                <a:lnTo>
                  <a:pt x="35" y="42"/>
                </a:lnTo>
                <a:close/>
                <a:moveTo>
                  <a:pt x="42" y="41"/>
                </a:moveTo>
                <a:cubicBezTo>
                  <a:pt x="47" y="41"/>
                  <a:pt x="47" y="41"/>
                  <a:pt x="47" y="41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38"/>
                  <a:pt x="47" y="36"/>
                  <a:pt x="47" y="35"/>
                </a:cubicBezTo>
                <a:cubicBezTo>
                  <a:pt x="47" y="35"/>
                  <a:pt x="46" y="34"/>
                  <a:pt x="46" y="34"/>
                </a:cubicBezTo>
                <a:cubicBezTo>
                  <a:pt x="45" y="33"/>
                  <a:pt x="44" y="33"/>
                  <a:pt x="43" y="33"/>
                </a:cubicBezTo>
                <a:cubicBezTo>
                  <a:pt x="43" y="33"/>
                  <a:pt x="42" y="33"/>
                  <a:pt x="41" y="34"/>
                </a:cubicBezTo>
                <a:cubicBezTo>
                  <a:pt x="41" y="34"/>
                  <a:pt x="40" y="34"/>
                  <a:pt x="40" y="35"/>
                </a:cubicBezTo>
                <a:cubicBezTo>
                  <a:pt x="40" y="36"/>
                  <a:pt x="40" y="37"/>
                  <a:pt x="40" y="39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3"/>
                  <a:pt x="40" y="44"/>
                  <a:pt x="40" y="45"/>
                </a:cubicBezTo>
                <a:cubicBezTo>
                  <a:pt x="40" y="45"/>
                  <a:pt x="40" y="46"/>
                  <a:pt x="41" y="46"/>
                </a:cubicBezTo>
                <a:cubicBezTo>
                  <a:pt x="41" y="47"/>
                  <a:pt x="41" y="47"/>
                  <a:pt x="42" y="47"/>
                </a:cubicBezTo>
                <a:cubicBezTo>
                  <a:pt x="42" y="47"/>
                  <a:pt x="43" y="48"/>
                  <a:pt x="44" y="48"/>
                </a:cubicBezTo>
                <a:cubicBezTo>
                  <a:pt x="44" y="48"/>
                  <a:pt x="45" y="47"/>
                  <a:pt x="45" y="47"/>
                </a:cubicBezTo>
                <a:cubicBezTo>
                  <a:pt x="46" y="47"/>
                  <a:pt x="46" y="47"/>
                  <a:pt x="46" y="46"/>
                </a:cubicBezTo>
                <a:cubicBezTo>
                  <a:pt x="47" y="46"/>
                  <a:pt x="47" y="45"/>
                  <a:pt x="47" y="45"/>
                </a:cubicBezTo>
                <a:cubicBezTo>
                  <a:pt x="47" y="44"/>
                  <a:pt x="47" y="43"/>
                  <a:pt x="47" y="43"/>
                </a:cubicBezTo>
                <a:cubicBezTo>
                  <a:pt x="47" y="42"/>
                  <a:pt x="47" y="42"/>
                  <a:pt x="4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4"/>
                  <a:pt x="45" y="45"/>
                  <a:pt x="44" y="45"/>
                </a:cubicBezTo>
                <a:cubicBezTo>
                  <a:pt x="44" y="46"/>
                  <a:pt x="44" y="46"/>
                  <a:pt x="43" y="46"/>
                </a:cubicBezTo>
                <a:cubicBezTo>
                  <a:pt x="43" y="46"/>
                  <a:pt x="43" y="46"/>
                  <a:pt x="43" y="45"/>
                </a:cubicBezTo>
                <a:cubicBezTo>
                  <a:pt x="43" y="45"/>
                  <a:pt x="42" y="45"/>
                  <a:pt x="42" y="44"/>
                </a:cubicBezTo>
                <a:lnTo>
                  <a:pt x="42" y="41"/>
                </a:lnTo>
                <a:close/>
                <a:moveTo>
                  <a:pt x="42" y="39"/>
                </a:moveTo>
                <a:cubicBezTo>
                  <a:pt x="42" y="37"/>
                  <a:pt x="42" y="37"/>
                  <a:pt x="42" y="37"/>
                </a:cubicBezTo>
                <a:cubicBezTo>
                  <a:pt x="42" y="36"/>
                  <a:pt x="43" y="36"/>
                  <a:pt x="43" y="36"/>
                </a:cubicBezTo>
                <a:cubicBezTo>
                  <a:pt x="43" y="36"/>
                  <a:pt x="43" y="35"/>
                  <a:pt x="43" y="35"/>
                </a:cubicBezTo>
                <a:cubicBezTo>
                  <a:pt x="44" y="35"/>
                  <a:pt x="44" y="36"/>
                  <a:pt x="44" y="36"/>
                </a:cubicBezTo>
                <a:cubicBezTo>
                  <a:pt x="44" y="36"/>
                  <a:pt x="44" y="36"/>
                  <a:pt x="44" y="37"/>
                </a:cubicBezTo>
                <a:cubicBezTo>
                  <a:pt x="44" y="39"/>
                  <a:pt x="44" y="39"/>
                  <a:pt x="44" y="39"/>
                </a:cubicBezTo>
                <a:cubicBezTo>
                  <a:pt x="42" y="39"/>
                  <a:pt x="42" y="39"/>
                  <a:pt x="42" y="39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4" name="Google Shape;284;p14"/>
          <p:cNvSpPr/>
          <p:nvPr/>
        </p:nvSpPr>
        <p:spPr>
          <a:xfrm>
            <a:off x="872067" y="6257999"/>
            <a:ext cx="302684" cy="300567"/>
          </a:xfrm>
          <a:custGeom>
            <a:avLst/>
            <a:gdLst/>
            <a:ahLst/>
            <a:cxnLst/>
            <a:rect l="l" t="t" r="r" b="b"/>
            <a:pathLst>
              <a:path w="2016" h="2016" extrusionOk="0">
                <a:moveTo>
                  <a:pt x="1008" y="182"/>
                </a:moveTo>
                <a:cubicBezTo>
                  <a:pt x="1277" y="182"/>
                  <a:pt x="1309" y="183"/>
                  <a:pt x="1415" y="188"/>
                </a:cubicBezTo>
                <a:cubicBezTo>
                  <a:pt x="1513" y="192"/>
                  <a:pt x="1567" y="209"/>
                  <a:pt x="1602" y="222"/>
                </a:cubicBezTo>
                <a:cubicBezTo>
                  <a:pt x="1649" y="241"/>
                  <a:pt x="1683" y="263"/>
                  <a:pt x="1718" y="298"/>
                </a:cubicBezTo>
                <a:cubicBezTo>
                  <a:pt x="1753" y="333"/>
                  <a:pt x="1775" y="367"/>
                  <a:pt x="1794" y="414"/>
                </a:cubicBezTo>
                <a:cubicBezTo>
                  <a:pt x="1807" y="449"/>
                  <a:pt x="1824" y="503"/>
                  <a:pt x="1828" y="601"/>
                </a:cubicBezTo>
                <a:cubicBezTo>
                  <a:pt x="1833" y="707"/>
                  <a:pt x="1834" y="739"/>
                  <a:pt x="1834" y="1008"/>
                </a:cubicBezTo>
                <a:cubicBezTo>
                  <a:pt x="1834" y="1277"/>
                  <a:pt x="1833" y="1309"/>
                  <a:pt x="1828" y="1415"/>
                </a:cubicBezTo>
                <a:cubicBezTo>
                  <a:pt x="1824" y="1513"/>
                  <a:pt x="1807" y="1567"/>
                  <a:pt x="1794" y="1602"/>
                </a:cubicBezTo>
                <a:cubicBezTo>
                  <a:pt x="1775" y="1649"/>
                  <a:pt x="1753" y="1683"/>
                  <a:pt x="1718" y="1718"/>
                </a:cubicBezTo>
                <a:cubicBezTo>
                  <a:pt x="1683" y="1753"/>
                  <a:pt x="1649" y="1775"/>
                  <a:pt x="1602" y="1794"/>
                </a:cubicBezTo>
                <a:cubicBezTo>
                  <a:pt x="1567" y="1807"/>
                  <a:pt x="1513" y="1824"/>
                  <a:pt x="1415" y="1828"/>
                </a:cubicBezTo>
                <a:cubicBezTo>
                  <a:pt x="1309" y="1833"/>
                  <a:pt x="1277" y="1834"/>
                  <a:pt x="1008" y="1834"/>
                </a:cubicBezTo>
                <a:cubicBezTo>
                  <a:pt x="739" y="1834"/>
                  <a:pt x="707" y="1833"/>
                  <a:pt x="601" y="1828"/>
                </a:cubicBezTo>
                <a:cubicBezTo>
                  <a:pt x="503" y="1824"/>
                  <a:pt x="449" y="1807"/>
                  <a:pt x="414" y="1794"/>
                </a:cubicBezTo>
                <a:cubicBezTo>
                  <a:pt x="367" y="1775"/>
                  <a:pt x="333" y="1753"/>
                  <a:pt x="298" y="1718"/>
                </a:cubicBezTo>
                <a:cubicBezTo>
                  <a:pt x="263" y="1683"/>
                  <a:pt x="241" y="1649"/>
                  <a:pt x="222" y="1602"/>
                </a:cubicBezTo>
                <a:cubicBezTo>
                  <a:pt x="209" y="1567"/>
                  <a:pt x="192" y="1513"/>
                  <a:pt x="188" y="1415"/>
                </a:cubicBezTo>
                <a:cubicBezTo>
                  <a:pt x="183" y="1309"/>
                  <a:pt x="182" y="1277"/>
                  <a:pt x="182" y="1008"/>
                </a:cubicBezTo>
                <a:cubicBezTo>
                  <a:pt x="182" y="739"/>
                  <a:pt x="183" y="707"/>
                  <a:pt x="188" y="601"/>
                </a:cubicBezTo>
                <a:cubicBezTo>
                  <a:pt x="192" y="503"/>
                  <a:pt x="209" y="449"/>
                  <a:pt x="222" y="414"/>
                </a:cubicBezTo>
                <a:cubicBezTo>
                  <a:pt x="241" y="367"/>
                  <a:pt x="263" y="333"/>
                  <a:pt x="298" y="298"/>
                </a:cubicBezTo>
                <a:cubicBezTo>
                  <a:pt x="333" y="263"/>
                  <a:pt x="367" y="241"/>
                  <a:pt x="414" y="222"/>
                </a:cubicBezTo>
                <a:cubicBezTo>
                  <a:pt x="449" y="209"/>
                  <a:pt x="503" y="192"/>
                  <a:pt x="601" y="188"/>
                </a:cubicBezTo>
                <a:cubicBezTo>
                  <a:pt x="707" y="183"/>
                  <a:pt x="739" y="182"/>
                  <a:pt x="1008" y="182"/>
                </a:cubicBezTo>
                <a:moveTo>
                  <a:pt x="1008" y="0"/>
                </a:moveTo>
                <a:cubicBezTo>
                  <a:pt x="734" y="0"/>
                  <a:pt x="700" y="1"/>
                  <a:pt x="593" y="6"/>
                </a:cubicBezTo>
                <a:cubicBezTo>
                  <a:pt x="485" y="11"/>
                  <a:pt x="412" y="28"/>
                  <a:pt x="348" y="53"/>
                </a:cubicBezTo>
                <a:cubicBezTo>
                  <a:pt x="282" y="79"/>
                  <a:pt x="225" y="113"/>
                  <a:pt x="169" y="169"/>
                </a:cubicBezTo>
                <a:cubicBezTo>
                  <a:pt x="113" y="225"/>
                  <a:pt x="79" y="282"/>
                  <a:pt x="53" y="348"/>
                </a:cubicBezTo>
                <a:cubicBezTo>
                  <a:pt x="28" y="412"/>
                  <a:pt x="11" y="485"/>
                  <a:pt x="6" y="593"/>
                </a:cubicBezTo>
                <a:cubicBezTo>
                  <a:pt x="1" y="700"/>
                  <a:pt x="0" y="734"/>
                  <a:pt x="0" y="1008"/>
                </a:cubicBezTo>
                <a:cubicBezTo>
                  <a:pt x="0" y="1282"/>
                  <a:pt x="1" y="1316"/>
                  <a:pt x="6" y="1423"/>
                </a:cubicBezTo>
                <a:cubicBezTo>
                  <a:pt x="11" y="1531"/>
                  <a:pt x="28" y="1604"/>
                  <a:pt x="53" y="1668"/>
                </a:cubicBezTo>
                <a:cubicBezTo>
                  <a:pt x="79" y="1734"/>
                  <a:pt x="113" y="1791"/>
                  <a:pt x="169" y="1847"/>
                </a:cubicBezTo>
                <a:cubicBezTo>
                  <a:pt x="225" y="1903"/>
                  <a:pt x="282" y="1937"/>
                  <a:pt x="348" y="1963"/>
                </a:cubicBezTo>
                <a:cubicBezTo>
                  <a:pt x="412" y="1988"/>
                  <a:pt x="485" y="2005"/>
                  <a:pt x="593" y="2010"/>
                </a:cubicBezTo>
                <a:cubicBezTo>
                  <a:pt x="700" y="2015"/>
                  <a:pt x="734" y="2016"/>
                  <a:pt x="1008" y="2016"/>
                </a:cubicBezTo>
                <a:cubicBezTo>
                  <a:pt x="1282" y="2016"/>
                  <a:pt x="1316" y="2015"/>
                  <a:pt x="1423" y="2010"/>
                </a:cubicBezTo>
                <a:cubicBezTo>
                  <a:pt x="1531" y="2005"/>
                  <a:pt x="1604" y="1988"/>
                  <a:pt x="1668" y="1963"/>
                </a:cubicBezTo>
                <a:cubicBezTo>
                  <a:pt x="1734" y="1937"/>
                  <a:pt x="1791" y="1903"/>
                  <a:pt x="1847" y="1847"/>
                </a:cubicBezTo>
                <a:cubicBezTo>
                  <a:pt x="1903" y="1791"/>
                  <a:pt x="1937" y="1734"/>
                  <a:pt x="1963" y="1668"/>
                </a:cubicBezTo>
                <a:cubicBezTo>
                  <a:pt x="1988" y="1604"/>
                  <a:pt x="2005" y="1531"/>
                  <a:pt x="2010" y="1423"/>
                </a:cubicBezTo>
                <a:cubicBezTo>
                  <a:pt x="2015" y="1316"/>
                  <a:pt x="2016" y="1282"/>
                  <a:pt x="2016" y="1008"/>
                </a:cubicBezTo>
                <a:cubicBezTo>
                  <a:pt x="2016" y="734"/>
                  <a:pt x="2015" y="700"/>
                  <a:pt x="2010" y="593"/>
                </a:cubicBezTo>
                <a:cubicBezTo>
                  <a:pt x="2005" y="485"/>
                  <a:pt x="1988" y="412"/>
                  <a:pt x="1963" y="348"/>
                </a:cubicBezTo>
                <a:cubicBezTo>
                  <a:pt x="1937" y="282"/>
                  <a:pt x="1903" y="225"/>
                  <a:pt x="1847" y="169"/>
                </a:cubicBezTo>
                <a:cubicBezTo>
                  <a:pt x="1791" y="113"/>
                  <a:pt x="1734" y="79"/>
                  <a:pt x="1668" y="53"/>
                </a:cubicBezTo>
                <a:cubicBezTo>
                  <a:pt x="1604" y="28"/>
                  <a:pt x="1531" y="11"/>
                  <a:pt x="1423" y="6"/>
                </a:cubicBezTo>
                <a:cubicBezTo>
                  <a:pt x="1316" y="1"/>
                  <a:pt x="1282" y="0"/>
                  <a:pt x="10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5" name="Google Shape;285;p14"/>
          <p:cNvSpPr/>
          <p:nvPr/>
        </p:nvSpPr>
        <p:spPr>
          <a:xfrm>
            <a:off x="946151" y="6332083"/>
            <a:ext cx="154517" cy="152400"/>
          </a:xfrm>
          <a:custGeom>
            <a:avLst/>
            <a:gdLst/>
            <a:ahLst/>
            <a:cxnLst/>
            <a:rect l="l" t="t" r="r" b="b"/>
            <a:pathLst>
              <a:path w="1034" h="1034" extrusionOk="0">
                <a:moveTo>
                  <a:pt x="517" y="0"/>
                </a:moveTo>
                <a:cubicBezTo>
                  <a:pt x="231" y="0"/>
                  <a:pt x="0" y="231"/>
                  <a:pt x="0" y="517"/>
                </a:cubicBezTo>
                <a:cubicBezTo>
                  <a:pt x="0" y="803"/>
                  <a:pt x="231" y="1034"/>
                  <a:pt x="517" y="1034"/>
                </a:cubicBezTo>
                <a:cubicBezTo>
                  <a:pt x="803" y="1034"/>
                  <a:pt x="1034" y="803"/>
                  <a:pt x="1034" y="517"/>
                </a:cubicBezTo>
                <a:cubicBezTo>
                  <a:pt x="1034" y="231"/>
                  <a:pt x="803" y="0"/>
                  <a:pt x="517" y="0"/>
                </a:cubicBezTo>
                <a:close/>
                <a:moveTo>
                  <a:pt x="517" y="853"/>
                </a:moveTo>
                <a:cubicBezTo>
                  <a:pt x="331" y="853"/>
                  <a:pt x="181" y="703"/>
                  <a:pt x="181" y="517"/>
                </a:cubicBezTo>
                <a:cubicBezTo>
                  <a:pt x="181" y="331"/>
                  <a:pt x="331" y="181"/>
                  <a:pt x="517" y="181"/>
                </a:cubicBezTo>
                <a:cubicBezTo>
                  <a:pt x="703" y="181"/>
                  <a:pt x="853" y="331"/>
                  <a:pt x="853" y="517"/>
                </a:cubicBezTo>
                <a:cubicBezTo>
                  <a:pt x="853" y="703"/>
                  <a:pt x="703" y="853"/>
                  <a:pt x="517" y="85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6" name="Google Shape;286;p14"/>
          <p:cNvSpPr/>
          <p:nvPr/>
        </p:nvSpPr>
        <p:spPr>
          <a:xfrm>
            <a:off x="1085851" y="6310916"/>
            <a:ext cx="35984" cy="3598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7" name="Google Shape;28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9540" y="267547"/>
            <a:ext cx="3700011" cy="1569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13814</TotalTime>
  <Words>312</Words>
  <Application>Microsoft Office PowerPoint</Application>
  <PresentationFormat>Widescreen</PresentationFormat>
  <Paragraphs>79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Noto Sans Symbols</vt:lpstr>
      <vt:lpstr>Trebuchet MS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r_lulli@hotmail.com</dc:creator>
  <cp:keywords>Accessibility</cp:keywords>
  <cp:lastModifiedBy>An-Sofie Leenknecht</cp:lastModifiedBy>
  <cp:revision>141</cp:revision>
  <dcterms:created xsi:type="dcterms:W3CDTF">2019-03-25T10:17:14Z</dcterms:created>
  <dcterms:modified xsi:type="dcterms:W3CDTF">2024-05-23T14:23:30Z</dcterms:modified>
</cp:coreProperties>
</file>